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handoutMasterIdLst>
    <p:handoutMasterId r:id="rId9"/>
  </p:handoutMasterIdLst>
  <p:sldIdLst>
    <p:sldId id="1223" r:id="rId2"/>
    <p:sldId id="258" r:id="rId3"/>
    <p:sldId id="273" r:id="rId4"/>
    <p:sldId id="260" r:id="rId5"/>
    <p:sldId id="1225" r:id="rId6"/>
    <p:sldId id="286"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CAD1"/>
    <a:srgbClr val="34473D"/>
    <a:srgbClr val="FFF4D1"/>
    <a:srgbClr val="FFEEB9"/>
    <a:srgbClr val="FFE285"/>
    <a:srgbClr val="E3DED1"/>
    <a:srgbClr val="66AB4D"/>
    <a:srgbClr val="C6C6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C7469BE-DAB8-48AB-A949-E56716CE164D}" v="1283" dt="2019-10-22T05:00:42.2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67" autoAdjust="0"/>
    <p:restoredTop sz="74541" autoAdjust="0"/>
  </p:normalViewPr>
  <p:slideViewPr>
    <p:cSldViewPr snapToGrid="0">
      <p:cViewPr>
        <p:scale>
          <a:sx n="80" d="100"/>
          <a:sy n="80" d="100"/>
        </p:scale>
        <p:origin x="1382" y="240"/>
      </p:cViewPr>
      <p:guideLst/>
    </p:cSldViewPr>
  </p:slideViewPr>
  <p:notesTextViewPr>
    <p:cViewPr>
      <p:scale>
        <a:sx n="1" d="1"/>
        <a:sy n="1" d="1"/>
      </p:scale>
      <p:origin x="0" y="0"/>
    </p:cViewPr>
  </p:notesTextViewPr>
  <p:notesViewPr>
    <p:cSldViewPr snapToGrid="0">
      <p:cViewPr varScale="1">
        <p:scale>
          <a:sx n="56" d="100"/>
          <a:sy n="56" d="100"/>
        </p:scale>
        <p:origin x="2856"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ska Miskolczi" userId="f4655864d4a5c8f2" providerId="LiveId" clId="{73EA049A-DA9E-4EAC-A74B-02DCB5FB428C}"/>
    <pc:docChg chg="undo custSel addSld delSld modSld sldOrd delMainMaster">
      <pc:chgData name="Kaska Miskolczi" userId="f4655864d4a5c8f2" providerId="LiveId" clId="{73EA049A-DA9E-4EAC-A74B-02DCB5FB428C}" dt="2019-10-22T05:04:15.742" v="8269" actId="2696"/>
      <pc:docMkLst>
        <pc:docMk/>
      </pc:docMkLst>
      <pc:sldChg chg="del">
        <pc:chgData name="Kaska Miskolczi" userId="f4655864d4a5c8f2" providerId="LiveId" clId="{73EA049A-DA9E-4EAC-A74B-02DCB5FB428C}" dt="2019-10-22T05:55:28.753" v="2" actId="2696"/>
        <pc:sldMkLst>
          <pc:docMk/>
          <pc:sldMk cId="3840062941" sldId="257"/>
        </pc:sldMkLst>
      </pc:sldChg>
      <pc:sldChg chg="addSp delSp modSp ord modNotesTx">
        <pc:chgData name="Kaska Miskolczi" userId="f4655864d4a5c8f2" providerId="LiveId" clId="{73EA049A-DA9E-4EAC-A74B-02DCB5FB428C}" dt="2019-10-22T07:11:00.440" v="1974" actId="1035"/>
        <pc:sldMkLst>
          <pc:docMk/>
          <pc:sldMk cId="2686392298" sldId="258"/>
        </pc:sldMkLst>
        <pc:spChg chg="mod">
          <ac:chgData name="Kaska Miskolczi" userId="f4655864d4a5c8f2" providerId="LiveId" clId="{73EA049A-DA9E-4EAC-A74B-02DCB5FB428C}" dt="2019-10-22T07:11:00.440" v="1974" actId="1035"/>
          <ac:spMkLst>
            <pc:docMk/>
            <pc:sldMk cId="2686392298" sldId="258"/>
            <ac:spMk id="12" creationId="{00000000-0000-0000-0000-000000000000}"/>
          </ac:spMkLst>
        </pc:spChg>
        <pc:spChg chg="mod">
          <ac:chgData name="Kaska Miskolczi" userId="f4655864d4a5c8f2" providerId="LiveId" clId="{73EA049A-DA9E-4EAC-A74B-02DCB5FB428C}" dt="2019-10-22T06:07:29.003" v="357" actId="1036"/>
          <ac:spMkLst>
            <pc:docMk/>
            <pc:sldMk cId="2686392298" sldId="258"/>
            <ac:spMk id="14" creationId="{00000000-0000-0000-0000-000000000000}"/>
          </ac:spMkLst>
        </pc:spChg>
        <pc:spChg chg="del">
          <ac:chgData name="Kaska Miskolczi" userId="f4655864d4a5c8f2" providerId="LiveId" clId="{73EA049A-DA9E-4EAC-A74B-02DCB5FB428C}" dt="2019-10-22T05:59:58.735" v="19" actId="931"/>
          <ac:spMkLst>
            <pc:docMk/>
            <pc:sldMk cId="2686392298" sldId="258"/>
            <ac:spMk id="17" creationId="{D93652A4-9A58-41F5-AE85-2293CFBE72B2}"/>
          </ac:spMkLst>
        </pc:spChg>
        <pc:spChg chg="mod">
          <ac:chgData name="Kaska Miskolczi" userId="f4655864d4a5c8f2" providerId="LiveId" clId="{73EA049A-DA9E-4EAC-A74B-02DCB5FB428C}" dt="2019-10-22T05:59:02.959" v="16" actId="2711"/>
          <ac:spMkLst>
            <pc:docMk/>
            <pc:sldMk cId="2686392298" sldId="258"/>
            <ac:spMk id="20" creationId="{AE83338B-D27D-4126-B45C-74547591329C}"/>
          </ac:spMkLst>
        </pc:spChg>
        <pc:spChg chg="add mod ord">
          <ac:chgData name="Kaska Miskolczi" userId="f4655864d4a5c8f2" providerId="LiveId" clId="{73EA049A-DA9E-4EAC-A74B-02DCB5FB428C}" dt="2019-10-22T07:02:19.577" v="1836" actId="170"/>
          <ac:spMkLst>
            <pc:docMk/>
            <pc:sldMk cId="2686392298" sldId="258"/>
            <ac:spMk id="23" creationId="{B6BF57D0-53CE-4943-9FA9-D969E9E23DEB}"/>
          </ac:spMkLst>
        </pc:spChg>
        <pc:spChg chg="add mod">
          <ac:chgData name="Kaska Miskolczi" userId="f4655864d4a5c8f2" providerId="LiveId" clId="{73EA049A-DA9E-4EAC-A74B-02DCB5FB428C}" dt="2019-10-22T07:06:57.120" v="1936" actId="207"/>
          <ac:spMkLst>
            <pc:docMk/>
            <pc:sldMk cId="2686392298" sldId="258"/>
            <ac:spMk id="24" creationId="{DEE96A74-C413-4674-AF69-76490C299B93}"/>
          </ac:spMkLst>
        </pc:spChg>
        <pc:spChg chg="mod">
          <ac:chgData name="Kaska Miskolczi" userId="f4655864d4a5c8f2" providerId="LiveId" clId="{73EA049A-DA9E-4EAC-A74B-02DCB5FB428C}" dt="2019-10-22T06:03:48.649" v="216" actId="1076"/>
          <ac:spMkLst>
            <pc:docMk/>
            <pc:sldMk cId="2686392298" sldId="258"/>
            <ac:spMk id="40" creationId="{1E19B460-AAA2-4354-8AAA-CA0A7EBBF3E1}"/>
          </ac:spMkLst>
        </pc:spChg>
        <pc:spChg chg="del">
          <ac:chgData name="Kaska Miskolczi" userId="f4655864d4a5c8f2" providerId="LiveId" clId="{73EA049A-DA9E-4EAC-A74B-02DCB5FB428C}" dt="2019-10-22T06:06:58.810" v="293" actId="478"/>
          <ac:spMkLst>
            <pc:docMk/>
            <pc:sldMk cId="2686392298" sldId="258"/>
            <ac:spMk id="42" creationId="{2B58D95F-65F7-47D0-869A-FDEB610B50FA}"/>
          </ac:spMkLst>
        </pc:spChg>
        <pc:spChg chg="del">
          <ac:chgData name="Kaska Miskolczi" userId="f4655864d4a5c8f2" providerId="LiveId" clId="{73EA049A-DA9E-4EAC-A74B-02DCB5FB428C}" dt="2019-10-22T06:06:57.249" v="292" actId="478"/>
          <ac:spMkLst>
            <pc:docMk/>
            <pc:sldMk cId="2686392298" sldId="258"/>
            <ac:spMk id="43" creationId="{33DECB07-871A-4838-943D-76A652813F12}"/>
          </ac:spMkLst>
        </pc:spChg>
        <pc:spChg chg="mod">
          <ac:chgData name="Kaska Miskolczi" userId="f4655864d4a5c8f2" providerId="LiveId" clId="{73EA049A-DA9E-4EAC-A74B-02DCB5FB428C}" dt="2019-10-22T06:07:41.219" v="361" actId="1038"/>
          <ac:spMkLst>
            <pc:docMk/>
            <pc:sldMk cId="2686392298" sldId="258"/>
            <ac:spMk id="49" creationId="{EAE46906-038C-428F-9B6D-1135A17F14BE}"/>
          </ac:spMkLst>
        </pc:spChg>
        <pc:spChg chg="del mod">
          <ac:chgData name="Kaska Miskolczi" userId="f4655864d4a5c8f2" providerId="LiveId" clId="{73EA049A-DA9E-4EAC-A74B-02DCB5FB428C}" dt="2019-10-22T06:05:58.333" v="284"/>
          <ac:spMkLst>
            <pc:docMk/>
            <pc:sldMk cId="2686392298" sldId="258"/>
            <ac:spMk id="50" creationId="{6E9561AB-267D-491E-9C18-DC97AFB18D78}"/>
          </ac:spMkLst>
        </pc:spChg>
        <pc:grpChg chg="del">
          <ac:chgData name="Kaska Miskolczi" userId="f4655864d4a5c8f2" providerId="LiveId" clId="{73EA049A-DA9E-4EAC-A74B-02DCB5FB428C}" dt="2019-10-22T07:03:08.153" v="1883" actId="478"/>
          <ac:grpSpMkLst>
            <pc:docMk/>
            <pc:sldMk cId="2686392298" sldId="258"/>
            <ac:grpSpMk id="2" creationId="{930732C2-E2FF-0745-88B2-43A20E796AC1}"/>
          </ac:grpSpMkLst>
        </pc:grpChg>
        <pc:grpChg chg="del">
          <ac:chgData name="Kaska Miskolczi" userId="f4655864d4a5c8f2" providerId="LiveId" clId="{73EA049A-DA9E-4EAC-A74B-02DCB5FB428C}" dt="2019-10-22T06:06:57.249" v="292" actId="478"/>
          <ac:grpSpMkLst>
            <pc:docMk/>
            <pc:sldMk cId="2686392298" sldId="258"/>
            <ac:grpSpMk id="44" creationId="{AAD8266A-02C0-48AB-8B57-9FC0DE17C2C1}"/>
          </ac:grpSpMkLst>
        </pc:grpChg>
        <pc:picChg chg="add mod modCrop">
          <ac:chgData name="Kaska Miskolczi" userId="f4655864d4a5c8f2" providerId="LiveId" clId="{73EA049A-DA9E-4EAC-A74B-02DCB5FB428C}" dt="2019-10-22T06:07:20.843" v="350" actId="1038"/>
          <ac:picMkLst>
            <pc:docMk/>
            <pc:sldMk cId="2686392298" sldId="258"/>
            <ac:picMk id="4" creationId="{F855684E-6B18-4DB8-9EBB-9BE0286C3EBB}"/>
          </ac:picMkLst>
        </pc:picChg>
        <pc:picChg chg="add mod ord modCrop">
          <ac:chgData name="Kaska Miskolczi" userId="f4655864d4a5c8f2" providerId="LiveId" clId="{73EA049A-DA9E-4EAC-A74B-02DCB5FB428C}" dt="2019-10-22T07:01:58.034" v="1832" actId="167"/>
          <ac:picMkLst>
            <pc:docMk/>
            <pc:sldMk cId="2686392298" sldId="258"/>
            <ac:picMk id="6" creationId="{04A80969-FD6F-47C4-B4B5-50B3130D28D8}"/>
          </ac:picMkLst>
        </pc:picChg>
        <pc:cxnChg chg="mod">
          <ac:chgData name="Kaska Miskolczi" userId="f4655864d4a5c8f2" providerId="LiveId" clId="{73EA049A-DA9E-4EAC-A74B-02DCB5FB428C}" dt="2019-10-22T07:03:08.153" v="1883" actId="478"/>
          <ac:cxnSpMkLst>
            <pc:docMk/>
            <pc:sldMk cId="2686392298" sldId="258"/>
            <ac:cxnSpMk id="21" creationId="{7E411CDF-6FE6-447B-970D-386BE2CC9BB2}"/>
          </ac:cxnSpMkLst>
        </pc:cxnChg>
        <pc:cxnChg chg="mod">
          <ac:chgData name="Kaska Miskolczi" userId="f4655864d4a5c8f2" providerId="LiveId" clId="{73EA049A-DA9E-4EAC-A74B-02DCB5FB428C}" dt="2019-10-22T06:14:54.055" v="368" actId="208"/>
          <ac:cxnSpMkLst>
            <pc:docMk/>
            <pc:sldMk cId="2686392298" sldId="258"/>
            <ac:cxnSpMk id="22" creationId="{68DE8447-5355-4B96-8819-52FD09E00A99}"/>
          </ac:cxnSpMkLst>
        </pc:cxnChg>
        <pc:cxnChg chg="add mod">
          <ac:chgData name="Kaska Miskolczi" userId="f4655864d4a5c8f2" providerId="LiveId" clId="{73EA049A-DA9E-4EAC-A74B-02DCB5FB428C}" dt="2019-10-22T07:06:34.966" v="1933" actId="208"/>
          <ac:cxnSpMkLst>
            <pc:docMk/>
            <pc:sldMk cId="2686392298" sldId="258"/>
            <ac:cxnSpMk id="25" creationId="{1AF1E08C-8063-499C-AE17-DA6497AD9A9F}"/>
          </ac:cxnSpMkLst>
        </pc:cxnChg>
        <pc:cxnChg chg="add mod">
          <ac:chgData name="Kaska Miskolczi" userId="f4655864d4a5c8f2" providerId="LiveId" clId="{73EA049A-DA9E-4EAC-A74B-02DCB5FB428C}" dt="2019-10-22T07:06:34.966" v="1933" actId="208"/>
          <ac:cxnSpMkLst>
            <pc:docMk/>
            <pc:sldMk cId="2686392298" sldId="258"/>
            <ac:cxnSpMk id="26" creationId="{A033DE88-F39D-41F8-95D8-DC1AFD7DE582}"/>
          </ac:cxnSpMkLst>
        </pc:cxnChg>
      </pc:sldChg>
      <pc:sldChg chg="del">
        <pc:chgData name="Kaska Miskolczi" userId="f4655864d4a5c8f2" providerId="LiveId" clId="{73EA049A-DA9E-4EAC-A74B-02DCB5FB428C}" dt="2019-10-22T05:04:09.886" v="8231" actId="2696"/>
        <pc:sldMkLst>
          <pc:docMk/>
          <pc:sldMk cId="515931745" sldId="259"/>
        </pc:sldMkLst>
      </pc:sldChg>
      <pc:sldChg chg="addSp delSp modSp ord">
        <pc:chgData name="Kaska Miskolczi" userId="f4655864d4a5c8f2" providerId="LiveId" clId="{73EA049A-DA9E-4EAC-A74B-02DCB5FB428C}" dt="2019-10-22T04:35:19.505" v="5935" actId="207"/>
        <pc:sldMkLst>
          <pc:docMk/>
          <pc:sldMk cId="426822478" sldId="260"/>
        </pc:sldMkLst>
        <pc:spChg chg="add mod">
          <ac:chgData name="Kaska Miskolczi" userId="f4655864d4a5c8f2" providerId="LiveId" clId="{73EA049A-DA9E-4EAC-A74B-02DCB5FB428C}" dt="2019-10-22T07:30:35.963" v="3548" actId="20577"/>
          <ac:spMkLst>
            <pc:docMk/>
            <pc:sldMk cId="426822478" sldId="260"/>
            <ac:spMk id="2" creationId="{65540CAB-39EB-41D3-819A-B5BAF2F95523}"/>
          </ac:spMkLst>
        </pc:spChg>
        <pc:spChg chg="del mod">
          <ac:chgData name="Kaska Miskolczi" userId="f4655864d4a5c8f2" providerId="LiveId" clId="{73EA049A-DA9E-4EAC-A74B-02DCB5FB428C}" dt="2019-10-22T07:55:38.390" v="5334" actId="931"/>
          <ac:spMkLst>
            <pc:docMk/>
            <pc:sldMk cId="426822478" sldId="260"/>
            <ac:spMk id="7" creationId="{DA270908-19D4-4A32-8465-7831BC84F206}"/>
          </ac:spMkLst>
        </pc:spChg>
        <pc:spChg chg="del mod">
          <ac:chgData name="Kaska Miskolczi" userId="f4655864d4a5c8f2" providerId="LiveId" clId="{73EA049A-DA9E-4EAC-A74B-02DCB5FB428C}" dt="2019-10-22T07:54:56.920" v="5331" actId="931"/>
          <ac:spMkLst>
            <pc:docMk/>
            <pc:sldMk cId="426822478" sldId="260"/>
            <ac:spMk id="9" creationId="{87E27DD4-1A0A-4CF0-A905-5EA1CB3CC777}"/>
          </ac:spMkLst>
        </pc:spChg>
        <pc:spChg chg="add mod">
          <ac:chgData name="Kaska Miskolczi" userId="f4655864d4a5c8f2" providerId="LiveId" clId="{73EA049A-DA9E-4EAC-A74B-02DCB5FB428C}" dt="2019-10-22T04:35:19.505" v="5935" actId="207"/>
          <ac:spMkLst>
            <pc:docMk/>
            <pc:sldMk cId="426822478" sldId="260"/>
            <ac:spMk id="16" creationId="{E62A5FDF-0E46-46CD-A9AE-F6F3E5C65047}"/>
          </ac:spMkLst>
        </pc:spChg>
        <pc:spChg chg="mod">
          <ac:chgData name="Kaska Miskolczi" userId="f4655864d4a5c8f2" providerId="LiveId" clId="{73EA049A-DA9E-4EAC-A74B-02DCB5FB428C}" dt="2019-10-22T07:21:12.505" v="2699" actId="207"/>
          <ac:spMkLst>
            <pc:docMk/>
            <pc:sldMk cId="426822478" sldId="260"/>
            <ac:spMk id="37" creationId="{4FCE803A-A114-4987-AEDA-EE1CC60AF037}"/>
          </ac:spMkLst>
        </pc:spChg>
        <pc:spChg chg="mod">
          <ac:chgData name="Kaska Miskolczi" userId="f4655864d4a5c8f2" providerId="LiveId" clId="{73EA049A-DA9E-4EAC-A74B-02DCB5FB428C}" dt="2019-10-22T07:51:25.043" v="5330" actId="1035"/>
          <ac:spMkLst>
            <pc:docMk/>
            <pc:sldMk cId="426822478" sldId="260"/>
            <ac:spMk id="39" creationId="{6F822B6C-1B5E-4CAA-B5EF-D017937F0DEF}"/>
          </ac:spMkLst>
        </pc:spChg>
        <pc:spChg chg="mod">
          <ac:chgData name="Kaska Miskolczi" userId="f4655864d4a5c8f2" providerId="LiveId" clId="{73EA049A-DA9E-4EAC-A74B-02DCB5FB428C}" dt="2019-10-22T07:51:14.414" v="5320" actId="20577"/>
          <ac:spMkLst>
            <pc:docMk/>
            <pc:sldMk cId="426822478" sldId="260"/>
            <ac:spMk id="41" creationId="{CA26E38C-A533-45B8-A6D8-B61B2225501A}"/>
          </ac:spMkLst>
        </pc:spChg>
        <pc:spChg chg="add mod">
          <ac:chgData name="Kaska Miskolczi" userId="f4655864d4a5c8f2" providerId="LiveId" clId="{73EA049A-DA9E-4EAC-A74B-02DCB5FB428C}" dt="2019-10-22T07:31:46.180" v="3619" actId="1035"/>
          <ac:spMkLst>
            <pc:docMk/>
            <pc:sldMk cId="426822478" sldId="260"/>
            <ac:spMk id="42" creationId="{D1F628C6-9BD1-4058-96C0-C694C4F1F744}"/>
          </ac:spMkLst>
        </pc:spChg>
        <pc:spChg chg="mod">
          <ac:chgData name="Kaska Miskolczi" userId="f4655864d4a5c8f2" providerId="LiveId" clId="{73EA049A-DA9E-4EAC-A74B-02DCB5FB428C}" dt="2019-10-22T08:11:44.820" v="5521" actId="207"/>
          <ac:spMkLst>
            <pc:docMk/>
            <pc:sldMk cId="426822478" sldId="260"/>
            <ac:spMk id="47" creationId="{4B19C2FE-5CCD-4DDB-AB82-B7513EF67875}"/>
          </ac:spMkLst>
        </pc:spChg>
        <pc:spChg chg="add del mod ord">
          <ac:chgData name="Kaska Miskolczi" userId="f4655864d4a5c8f2" providerId="LiveId" clId="{73EA049A-DA9E-4EAC-A74B-02DCB5FB428C}" dt="2019-10-22T08:10:57.402" v="5507" actId="207"/>
          <ac:spMkLst>
            <pc:docMk/>
            <pc:sldMk cId="426822478" sldId="260"/>
            <ac:spMk id="51" creationId="{EEF4E513-59CC-4D3F-8C2F-917A993A6EAB}"/>
          </ac:spMkLst>
        </pc:spChg>
        <pc:spChg chg="add mod ord">
          <ac:chgData name="Kaska Miskolczi" userId="f4655864d4a5c8f2" providerId="LiveId" clId="{73EA049A-DA9E-4EAC-A74B-02DCB5FB428C}" dt="2019-10-22T08:08:42.905" v="5448" actId="1036"/>
          <ac:spMkLst>
            <pc:docMk/>
            <pc:sldMk cId="426822478" sldId="260"/>
            <ac:spMk id="52" creationId="{C415261B-8E83-42CD-BFEC-EDFD5A53AEE1}"/>
          </ac:spMkLst>
        </pc:spChg>
        <pc:spChg chg="del">
          <ac:chgData name="Kaska Miskolczi" userId="f4655864d4a5c8f2" providerId="LiveId" clId="{73EA049A-DA9E-4EAC-A74B-02DCB5FB428C}" dt="2019-10-22T07:15:38.290" v="2239" actId="478"/>
          <ac:spMkLst>
            <pc:docMk/>
            <pc:sldMk cId="426822478" sldId="260"/>
            <ac:spMk id="65" creationId="{68FF44C6-6A58-4399-A48E-35DB36EAA6A5}"/>
          </ac:spMkLst>
        </pc:spChg>
        <pc:spChg chg="del">
          <ac:chgData name="Kaska Miskolczi" userId="f4655864d4a5c8f2" providerId="LiveId" clId="{73EA049A-DA9E-4EAC-A74B-02DCB5FB428C}" dt="2019-10-22T07:15:34.160" v="2238" actId="478"/>
          <ac:spMkLst>
            <pc:docMk/>
            <pc:sldMk cId="426822478" sldId="260"/>
            <ac:spMk id="66" creationId="{42E93383-14C0-4D78-9E9D-59169E0885D6}"/>
          </ac:spMkLst>
        </pc:spChg>
        <pc:spChg chg="del">
          <ac:chgData name="Kaska Miskolczi" userId="f4655864d4a5c8f2" providerId="LiveId" clId="{73EA049A-DA9E-4EAC-A74B-02DCB5FB428C}" dt="2019-10-22T07:15:32.482" v="2237" actId="478"/>
          <ac:spMkLst>
            <pc:docMk/>
            <pc:sldMk cId="426822478" sldId="260"/>
            <ac:spMk id="67" creationId="{DF4D7EB6-E9A1-4823-9CA4-0F1A4D948C79}"/>
          </ac:spMkLst>
        </pc:spChg>
        <pc:spChg chg="del">
          <ac:chgData name="Kaska Miskolczi" userId="f4655864d4a5c8f2" providerId="LiveId" clId="{73EA049A-DA9E-4EAC-A74B-02DCB5FB428C}" dt="2019-10-22T07:15:27.848" v="2234" actId="478"/>
          <ac:spMkLst>
            <pc:docMk/>
            <pc:sldMk cId="426822478" sldId="260"/>
            <ac:spMk id="68" creationId="{24A09CE4-F53A-4EA4-B56A-4F1395C14446}"/>
          </ac:spMkLst>
        </pc:spChg>
        <pc:spChg chg="del">
          <ac:chgData name="Kaska Miskolczi" userId="f4655864d4a5c8f2" providerId="LiveId" clId="{73EA049A-DA9E-4EAC-A74B-02DCB5FB428C}" dt="2019-10-22T07:15:40.881" v="2240" actId="478"/>
          <ac:spMkLst>
            <pc:docMk/>
            <pc:sldMk cId="426822478" sldId="260"/>
            <ac:spMk id="69" creationId="{FBE2CC50-AF7B-4506-9BFF-B7A743A97B9F}"/>
          </ac:spMkLst>
        </pc:spChg>
        <pc:spChg chg="del">
          <ac:chgData name="Kaska Miskolczi" userId="f4655864d4a5c8f2" providerId="LiveId" clId="{73EA049A-DA9E-4EAC-A74B-02DCB5FB428C}" dt="2019-10-22T07:15:25.462" v="2233" actId="478"/>
          <ac:spMkLst>
            <pc:docMk/>
            <pc:sldMk cId="426822478" sldId="260"/>
            <ac:spMk id="70" creationId="{03D55DA3-15B6-4EAF-A930-D658011E5F76}"/>
          </ac:spMkLst>
        </pc:spChg>
        <pc:spChg chg="del">
          <ac:chgData name="Kaska Miskolczi" userId="f4655864d4a5c8f2" providerId="LiveId" clId="{73EA049A-DA9E-4EAC-A74B-02DCB5FB428C}" dt="2019-10-22T07:28:52.143" v="3495" actId="478"/>
          <ac:spMkLst>
            <pc:docMk/>
            <pc:sldMk cId="426822478" sldId="260"/>
            <ac:spMk id="75" creationId="{ACC154D7-4D33-4E44-B504-BED2ECFC6738}"/>
          </ac:spMkLst>
        </pc:spChg>
        <pc:spChg chg="del">
          <ac:chgData name="Kaska Miskolczi" userId="f4655864d4a5c8f2" providerId="LiveId" clId="{73EA049A-DA9E-4EAC-A74B-02DCB5FB428C}" dt="2019-10-22T07:28:56.929" v="3497" actId="478"/>
          <ac:spMkLst>
            <pc:docMk/>
            <pc:sldMk cId="426822478" sldId="260"/>
            <ac:spMk id="76" creationId="{050B881C-E963-4A52-BEBD-DE253156008F}"/>
          </ac:spMkLst>
        </pc:spChg>
        <pc:spChg chg="del">
          <ac:chgData name="Kaska Miskolczi" userId="f4655864d4a5c8f2" providerId="LiveId" clId="{73EA049A-DA9E-4EAC-A74B-02DCB5FB428C}" dt="2019-10-22T07:28:55.514" v="3496" actId="478"/>
          <ac:spMkLst>
            <pc:docMk/>
            <pc:sldMk cId="426822478" sldId="260"/>
            <ac:spMk id="77" creationId="{2857FD7C-47D1-420A-887F-80FF269871B0}"/>
          </ac:spMkLst>
        </pc:spChg>
        <pc:spChg chg="del">
          <ac:chgData name="Kaska Miskolczi" userId="f4655864d4a5c8f2" providerId="LiveId" clId="{73EA049A-DA9E-4EAC-A74B-02DCB5FB428C}" dt="2019-10-22T07:29:02.090" v="3499" actId="478"/>
          <ac:spMkLst>
            <pc:docMk/>
            <pc:sldMk cId="426822478" sldId="260"/>
            <ac:spMk id="78" creationId="{4DD25762-BDC4-4D15-88EC-E09D9F6BBAC5}"/>
          </ac:spMkLst>
        </pc:spChg>
        <pc:spChg chg="del">
          <ac:chgData name="Kaska Miskolczi" userId="f4655864d4a5c8f2" providerId="LiveId" clId="{73EA049A-DA9E-4EAC-A74B-02DCB5FB428C}" dt="2019-10-22T07:29:00.674" v="3498" actId="478"/>
          <ac:spMkLst>
            <pc:docMk/>
            <pc:sldMk cId="426822478" sldId="260"/>
            <ac:spMk id="81" creationId="{60C81C1B-689B-4E7B-9F35-6F0B35BBC97D}"/>
          </ac:spMkLst>
        </pc:spChg>
        <pc:spChg chg="mod">
          <ac:chgData name="Kaska Miskolczi" userId="f4655864d4a5c8f2" providerId="LiveId" clId="{73EA049A-DA9E-4EAC-A74B-02DCB5FB428C}" dt="2019-10-22T07:22:41.709" v="2735" actId="1076"/>
          <ac:spMkLst>
            <pc:docMk/>
            <pc:sldMk cId="426822478" sldId="260"/>
            <ac:spMk id="85" creationId="{9D697E75-4D4B-479A-8C62-1E79E1C3AD06}"/>
          </ac:spMkLst>
        </pc:spChg>
        <pc:spChg chg="mod">
          <ac:chgData name="Kaska Miskolczi" userId="f4655864d4a5c8f2" providerId="LiveId" clId="{73EA049A-DA9E-4EAC-A74B-02DCB5FB428C}" dt="2019-10-22T07:45:28.221" v="5118" actId="20577"/>
          <ac:spMkLst>
            <pc:docMk/>
            <pc:sldMk cId="426822478" sldId="260"/>
            <ac:spMk id="86" creationId="{82F9BB42-9D5A-4919-843F-34EE4B1A76BF}"/>
          </ac:spMkLst>
        </pc:spChg>
        <pc:spChg chg="del">
          <ac:chgData name="Kaska Miskolczi" userId="f4655864d4a5c8f2" providerId="LiveId" clId="{73EA049A-DA9E-4EAC-A74B-02DCB5FB428C}" dt="2019-10-22T08:10:29.249" v="5495" actId="478"/>
          <ac:spMkLst>
            <pc:docMk/>
            <pc:sldMk cId="426822478" sldId="260"/>
            <ac:spMk id="89" creationId="{E39C8EA0-2251-45CD-927B-505C14AFE657}"/>
          </ac:spMkLst>
        </pc:spChg>
        <pc:spChg chg="del">
          <ac:chgData name="Kaska Miskolczi" userId="f4655864d4a5c8f2" providerId="LiveId" clId="{73EA049A-DA9E-4EAC-A74B-02DCB5FB428C}" dt="2019-10-22T08:10:46.424" v="5506" actId="478"/>
          <ac:spMkLst>
            <pc:docMk/>
            <pc:sldMk cId="426822478" sldId="260"/>
            <ac:spMk id="93" creationId="{DEE4979E-5E0B-42B4-B3E6-2AB25F2B9010}"/>
          </ac:spMkLst>
        </pc:spChg>
        <pc:spChg chg="del">
          <ac:chgData name="Kaska Miskolczi" userId="f4655864d4a5c8f2" providerId="LiveId" clId="{73EA049A-DA9E-4EAC-A74B-02DCB5FB428C}" dt="2019-10-22T08:10:44.321" v="5505" actId="478"/>
          <ac:spMkLst>
            <pc:docMk/>
            <pc:sldMk cId="426822478" sldId="260"/>
            <ac:spMk id="94" creationId="{C5F3A383-6B1E-465B-8DEF-24C8B09B8CA2}"/>
          </ac:spMkLst>
        </pc:spChg>
        <pc:spChg chg="del">
          <ac:chgData name="Kaska Miskolczi" userId="f4655864d4a5c8f2" providerId="LiveId" clId="{73EA049A-DA9E-4EAC-A74B-02DCB5FB428C}" dt="2019-10-22T08:10:31.132" v="5496" actId="478"/>
          <ac:spMkLst>
            <pc:docMk/>
            <pc:sldMk cId="426822478" sldId="260"/>
            <ac:spMk id="95" creationId="{F36D1D42-AB5A-4317-919E-E1207B2EF0CA}"/>
          </ac:spMkLst>
        </pc:spChg>
        <pc:spChg chg="del">
          <ac:chgData name="Kaska Miskolczi" userId="f4655864d4a5c8f2" providerId="LiveId" clId="{73EA049A-DA9E-4EAC-A74B-02DCB5FB428C}" dt="2019-10-22T08:10:31.938" v="5497" actId="478"/>
          <ac:spMkLst>
            <pc:docMk/>
            <pc:sldMk cId="426822478" sldId="260"/>
            <ac:spMk id="96" creationId="{2EE1C780-1AF6-477D-86BE-2D516004FB18}"/>
          </ac:spMkLst>
        </pc:spChg>
        <pc:spChg chg="del mod">
          <ac:chgData name="Kaska Miskolczi" userId="f4655864d4a5c8f2" providerId="LiveId" clId="{73EA049A-DA9E-4EAC-A74B-02DCB5FB428C}" dt="2019-10-22T08:10:34.409" v="5499" actId="478"/>
          <ac:spMkLst>
            <pc:docMk/>
            <pc:sldMk cId="426822478" sldId="260"/>
            <ac:spMk id="97" creationId="{FD3AEB1F-EC1A-4D40-82E5-1FAF71FC6DCE}"/>
          </ac:spMkLst>
        </pc:spChg>
        <pc:spChg chg="del">
          <ac:chgData name="Kaska Miskolczi" userId="f4655864d4a5c8f2" providerId="LiveId" clId="{73EA049A-DA9E-4EAC-A74B-02DCB5FB428C}" dt="2019-10-22T08:10:35.273" v="5500" actId="478"/>
          <ac:spMkLst>
            <pc:docMk/>
            <pc:sldMk cId="426822478" sldId="260"/>
            <ac:spMk id="98" creationId="{85325C60-663D-49EB-9094-4BD08202167D}"/>
          </ac:spMkLst>
        </pc:spChg>
        <pc:spChg chg="del">
          <ac:chgData name="Kaska Miskolczi" userId="f4655864d4a5c8f2" providerId="LiveId" clId="{73EA049A-DA9E-4EAC-A74B-02DCB5FB428C}" dt="2019-10-22T08:10:36.965" v="5501" actId="478"/>
          <ac:spMkLst>
            <pc:docMk/>
            <pc:sldMk cId="426822478" sldId="260"/>
            <ac:spMk id="99" creationId="{1B3850E5-5263-46BE-B8AC-3C063593B8C7}"/>
          </ac:spMkLst>
        </pc:spChg>
        <pc:spChg chg="del">
          <ac:chgData name="Kaska Miskolczi" userId="f4655864d4a5c8f2" providerId="LiveId" clId="{73EA049A-DA9E-4EAC-A74B-02DCB5FB428C}" dt="2019-10-22T08:10:41.837" v="5504" actId="478"/>
          <ac:spMkLst>
            <pc:docMk/>
            <pc:sldMk cId="426822478" sldId="260"/>
            <ac:spMk id="100" creationId="{F34053EB-42B2-4FE1-B3ED-1F80E84E1DE4}"/>
          </ac:spMkLst>
        </pc:spChg>
        <pc:grpChg chg="add del mod">
          <ac:chgData name="Kaska Miskolczi" userId="f4655864d4a5c8f2" providerId="LiveId" clId="{73EA049A-DA9E-4EAC-A74B-02DCB5FB428C}" dt="2019-10-22T07:21:50.325" v="2703" actId="14100"/>
          <ac:grpSpMkLst>
            <pc:docMk/>
            <pc:sldMk cId="426822478" sldId="260"/>
            <ac:grpSpMk id="3" creationId="{044B33EA-D37F-4755-A14E-24D6F119B49C}"/>
          </ac:grpSpMkLst>
        </pc:grpChg>
        <pc:grpChg chg="del mod">
          <ac:chgData name="Kaska Miskolczi" userId="f4655864d4a5c8f2" providerId="LiveId" clId="{73EA049A-DA9E-4EAC-A74B-02DCB5FB428C}" dt="2019-10-22T07:29:20.114" v="3502" actId="478"/>
          <ac:grpSpMkLst>
            <pc:docMk/>
            <pc:sldMk cId="426822478" sldId="260"/>
            <ac:grpSpMk id="4" creationId="{64EBB3A7-07B7-4514-8034-E498426BBBAA}"/>
          </ac:grpSpMkLst>
        </pc:grpChg>
        <pc:grpChg chg="del">
          <ac:chgData name="Kaska Miskolczi" userId="f4655864d4a5c8f2" providerId="LiveId" clId="{73EA049A-DA9E-4EAC-A74B-02DCB5FB428C}" dt="2019-10-22T07:47:21.621" v="5132" actId="478"/>
          <ac:grpSpMkLst>
            <pc:docMk/>
            <pc:sldMk cId="426822478" sldId="260"/>
            <ac:grpSpMk id="36" creationId="{E347F7DD-0CD8-B140-9071-D23322CD02F5}"/>
          </ac:grpSpMkLst>
        </pc:grpChg>
        <pc:grpChg chg="add mod">
          <ac:chgData name="Kaska Miskolczi" userId="f4655864d4a5c8f2" providerId="LiveId" clId="{73EA049A-DA9E-4EAC-A74B-02DCB5FB428C}" dt="2019-10-22T07:31:46.180" v="3619" actId="1035"/>
          <ac:grpSpMkLst>
            <pc:docMk/>
            <pc:sldMk cId="426822478" sldId="260"/>
            <ac:grpSpMk id="38" creationId="{6742633C-01FA-4AF6-B825-7E5810E59150}"/>
          </ac:grpSpMkLst>
        </pc:grpChg>
        <pc:grpChg chg="add mod">
          <ac:chgData name="Kaska Miskolczi" userId="f4655864d4a5c8f2" providerId="LiveId" clId="{73EA049A-DA9E-4EAC-A74B-02DCB5FB428C}" dt="2019-10-22T07:47:30.597" v="5142" actId="1035"/>
          <ac:grpSpMkLst>
            <pc:docMk/>
            <pc:sldMk cId="426822478" sldId="260"/>
            <ac:grpSpMk id="46" creationId="{CDE3C6D2-078C-4978-BCAD-11FEC65DA5FB}"/>
          </ac:grpSpMkLst>
        </pc:grpChg>
        <pc:graphicFrameChg chg="add del mod">
          <ac:chgData name="Kaska Miskolczi" userId="f4655864d4a5c8f2" providerId="LiveId" clId="{73EA049A-DA9E-4EAC-A74B-02DCB5FB428C}" dt="2019-10-22T04:25:56.781" v="5570" actId="478"/>
          <ac:graphicFrameMkLst>
            <pc:docMk/>
            <pc:sldMk cId="426822478" sldId="260"/>
            <ac:graphicFrameMk id="15" creationId="{EC64467F-E833-4C16-B466-5C00898E90EB}"/>
          </ac:graphicFrameMkLst>
        </pc:graphicFrameChg>
        <pc:picChg chg="add mod">
          <ac:chgData name="Kaska Miskolczi" userId="f4655864d4a5c8f2" providerId="LiveId" clId="{73EA049A-DA9E-4EAC-A74B-02DCB5FB428C}" dt="2019-10-22T08:17:16.947" v="5524" actId="14861"/>
          <ac:picMkLst>
            <pc:docMk/>
            <pc:sldMk cId="426822478" sldId="260"/>
            <ac:picMk id="6" creationId="{974A2140-10CD-47F9-B0D4-A40418AA1FDB}"/>
          </ac:picMkLst>
        </pc:picChg>
        <pc:picChg chg="add mod">
          <ac:chgData name="Kaska Miskolczi" userId="f4655864d4a5c8f2" providerId="LiveId" clId="{73EA049A-DA9E-4EAC-A74B-02DCB5FB428C}" dt="2019-10-22T08:16:57.253" v="5522" actId="14861"/>
          <ac:picMkLst>
            <pc:docMk/>
            <pc:sldMk cId="426822478" sldId="260"/>
            <ac:picMk id="10" creationId="{0235CF59-F6E4-4029-B123-999A94B51F31}"/>
          </ac:picMkLst>
        </pc:picChg>
        <pc:picChg chg="add del mod ord modCrop">
          <ac:chgData name="Kaska Miskolczi" userId="f4655864d4a5c8f2" providerId="LiveId" clId="{73EA049A-DA9E-4EAC-A74B-02DCB5FB428C}" dt="2019-10-22T08:06:15.820" v="5395" actId="478"/>
          <ac:picMkLst>
            <pc:docMk/>
            <pc:sldMk cId="426822478" sldId="260"/>
            <ac:picMk id="12" creationId="{870EBB3E-C4CD-45C6-B266-2A92F30DB018}"/>
          </ac:picMkLst>
        </pc:picChg>
        <pc:picChg chg="add mod ord modCrop">
          <ac:chgData name="Kaska Miskolczi" userId="f4655864d4a5c8f2" providerId="LiveId" clId="{73EA049A-DA9E-4EAC-A74B-02DCB5FB428C}" dt="2019-10-22T08:08:27.318" v="5444" actId="1036"/>
          <ac:picMkLst>
            <pc:docMk/>
            <pc:sldMk cId="426822478" sldId="260"/>
            <ac:picMk id="14" creationId="{1123B902-BF95-49A3-BF9D-948F757531A1}"/>
          </ac:picMkLst>
        </pc:picChg>
        <pc:cxnChg chg="mod">
          <ac:chgData name="Kaska Miskolczi" userId="f4655864d4a5c8f2" providerId="LiveId" clId="{73EA049A-DA9E-4EAC-A74B-02DCB5FB428C}" dt="2019-10-22T07:47:21.621" v="5132" actId="478"/>
          <ac:cxnSpMkLst>
            <pc:docMk/>
            <pc:sldMk cId="426822478" sldId="260"/>
            <ac:cxnSpMk id="44" creationId="{4810484A-C1AE-9F43-B48D-8AFB893BB683}"/>
          </ac:cxnSpMkLst>
        </pc:cxnChg>
      </pc:sldChg>
      <pc:sldChg chg="del">
        <pc:chgData name="Kaska Miskolczi" userId="f4655864d4a5c8f2" providerId="LiveId" clId="{73EA049A-DA9E-4EAC-A74B-02DCB5FB428C}" dt="2019-10-22T05:04:09.905" v="8233" actId="2696"/>
        <pc:sldMkLst>
          <pc:docMk/>
          <pc:sldMk cId="3000451932" sldId="261"/>
        </pc:sldMkLst>
      </pc:sldChg>
      <pc:sldChg chg="del">
        <pc:chgData name="Kaska Miskolczi" userId="f4655864d4a5c8f2" providerId="LiveId" clId="{73EA049A-DA9E-4EAC-A74B-02DCB5FB428C}" dt="2019-10-22T05:04:09.930" v="8235" actId="2696"/>
        <pc:sldMkLst>
          <pc:docMk/>
          <pc:sldMk cId="27295753" sldId="262"/>
        </pc:sldMkLst>
      </pc:sldChg>
      <pc:sldChg chg="del ord">
        <pc:chgData name="Kaska Miskolczi" userId="f4655864d4a5c8f2" providerId="LiveId" clId="{73EA049A-DA9E-4EAC-A74B-02DCB5FB428C}" dt="2019-10-22T05:04:09.764" v="8195" actId="2696"/>
        <pc:sldMkLst>
          <pc:docMk/>
          <pc:sldMk cId="3614696899" sldId="263"/>
        </pc:sldMkLst>
      </pc:sldChg>
      <pc:sldChg chg="del">
        <pc:chgData name="Kaska Miskolczi" userId="f4655864d4a5c8f2" providerId="LiveId" clId="{73EA049A-DA9E-4EAC-A74B-02DCB5FB428C}" dt="2019-10-22T05:04:09.957" v="8237" actId="2696"/>
        <pc:sldMkLst>
          <pc:docMk/>
          <pc:sldMk cId="3742057023" sldId="264"/>
        </pc:sldMkLst>
      </pc:sldChg>
      <pc:sldChg chg="del">
        <pc:chgData name="Kaska Miskolczi" userId="f4655864d4a5c8f2" providerId="LiveId" clId="{73EA049A-DA9E-4EAC-A74B-02DCB5FB428C}" dt="2019-10-22T05:04:09.975" v="8239" actId="2696"/>
        <pc:sldMkLst>
          <pc:docMk/>
          <pc:sldMk cId="3464763842" sldId="265"/>
        </pc:sldMkLst>
      </pc:sldChg>
      <pc:sldChg chg="del">
        <pc:chgData name="Kaska Miskolczi" userId="f4655864d4a5c8f2" providerId="LiveId" clId="{73EA049A-DA9E-4EAC-A74B-02DCB5FB428C}" dt="2019-10-22T05:04:09.998" v="8241" actId="2696"/>
        <pc:sldMkLst>
          <pc:docMk/>
          <pc:sldMk cId="4237718280" sldId="266"/>
        </pc:sldMkLst>
      </pc:sldChg>
      <pc:sldChg chg="del">
        <pc:chgData name="Kaska Miskolczi" userId="f4655864d4a5c8f2" providerId="LiveId" clId="{73EA049A-DA9E-4EAC-A74B-02DCB5FB428C}" dt="2019-10-22T05:04:10.038" v="8243" actId="2696"/>
        <pc:sldMkLst>
          <pc:docMk/>
          <pc:sldMk cId="1123962443" sldId="267"/>
        </pc:sldMkLst>
      </pc:sldChg>
      <pc:sldChg chg="del">
        <pc:chgData name="Kaska Miskolczi" userId="f4655864d4a5c8f2" providerId="LiveId" clId="{73EA049A-DA9E-4EAC-A74B-02DCB5FB428C}" dt="2019-10-22T05:04:10.073" v="8245" actId="2696"/>
        <pc:sldMkLst>
          <pc:docMk/>
          <pc:sldMk cId="815298210" sldId="268"/>
        </pc:sldMkLst>
      </pc:sldChg>
      <pc:sldChg chg="del">
        <pc:chgData name="Kaska Miskolczi" userId="f4655864d4a5c8f2" providerId="LiveId" clId="{73EA049A-DA9E-4EAC-A74B-02DCB5FB428C}" dt="2019-10-22T05:04:10.115" v="8247" actId="2696"/>
        <pc:sldMkLst>
          <pc:docMk/>
          <pc:sldMk cId="3064742565" sldId="269"/>
        </pc:sldMkLst>
      </pc:sldChg>
      <pc:sldChg chg="del">
        <pc:chgData name="Kaska Miskolczi" userId="f4655864d4a5c8f2" providerId="LiveId" clId="{73EA049A-DA9E-4EAC-A74B-02DCB5FB428C}" dt="2019-10-22T05:04:10.135" v="8249" actId="2696"/>
        <pc:sldMkLst>
          <pc:docMk/>
          <pc:sldMk cId="127198510" sldId="270"/>
        </pc:sldMkLst>
      </pc:sldChg>
      <pc:sldChg chg="del ord">
        <pc:chgData name="Kaska Miskolczi" userId="f4655864d4a5c8f2" providerId="LiveId" clId="{73EA049A-DA9E-4EAC-A74B-02DCB5FB428C}" dt="2019-10-22T05:04:09.756" v="8193" actId="2696"/>
        <pc:sldMkLst>
          <pc:docMk/>
          <pc:sldMk cId="4066479394" sldId="271"/>
        </pc:sldMkLst>
      </pc:sldChg>
      <pc:sldChg chg="del">
        <pc:chgData name="Kaska Miskolczi" userId="f4655864d4a5c8f2" providerId="LiveId" clId="{73EA049A-DA9E-4EAC-A74B-02DCB5FB428C}" dt="2019-10-22T05:04:10.167" v="8251" actId="2696"/>
        <pc:sldMkLst>
          <pc:docMk/>
          <pc:sldMk cId="1674008108" sldId="272"/>
        </pc:sldMkLst>
      </pc:sldChg>
      <pc:sldChg chg="addSp delSp modSp ord modNotesTx">
        <pc:chgData name="Kaska Miskolczi" userId="f4655864d4a5c8f2" providerId="LiveId" clId="{73EA049A-DA9E-4EAC-A74B-02DCB5FB428C}" dt="2019-10-22T05:03:41.079" v="8192" actId="404"/>
        <pc:sldMkLst>
          <pc:docMk/>
          <pc:sldMk cId="2045630618" sldId="273"/>
        </pc:sldMkLst>
        <pc:spChg chg="del mod">
          <ac:chgData name="Kaska Miskolczi" userId="f4655864d4a5c8f2" providerId="LiveId" clId="{73EA049A-DA9E-4EAC-A74B-02DCB5FB428C}" dt="2019-10-22T06:21:01.970" v="578" actId="478"/>
          <ac:spMkLst>
            <pc:docMk/>
            <pc:sldMk cId="2045630618" sldId="273"/>
            <ac:spMk id="7" creationId="{B7790955-83B4-4770-8422-9C6CE41A823A}"/>
          </ac:spMkLst>
        </pc:spChg>
        <pc:spChg chg="del mod">
          <ac:chgData name="Kaska Miskolczi" userId="f4655864d4a5c8f2" providerId="LiveId" clId="{73EA049A-DA9E-4EAC-A74B-02DCB5FB428C}" dt="2019-10-22T06:21:01.970" v="578" actId="478"/>
          <ac:spMkLst>
            <pc:docMk/>
            <pc:sldMk cId="2045630618" sldId="273"/>
            <ac:spMk id="9" creationId="{C8072328-9B09-4857-8BED-67C4E651B652}"/>
          </ac:spMkLst>
        </pc:spChg>
        <pc:spChg chg="del mod">
          <ac:chgData name="Kaska Miskolczi" userId="f4655864d4a5c8f2" providerId="LiveId" clId="{73EA049A-DA9E-4EAC-A74B-02DCB5FB428C}" dt="2019-10-22T06:21:01.970" v="578" actId="478"/>
          <ac:spMkLst>
            <pc:docMk/>
            <pc:sldMk cId="2045630618" sldId="273"/>
            <ac:spMk id="11" creationId="{50A1A3E6-F5B1-4177-AB70-125F58F76378}"/>
          </ac:spMkLst>
        </pc:spChg>
        <pc:spChg chg="del mod">
          <ac:chgData name="Kaska Miskolczi" userId="f4655864d4a5c8f2" providerId="LiveId" clId="{73EA049A-DA9E-4EAC-A74B-02DCB5FB428C}" dt="2019-10-22T06:21:01.970" v="578" actId="478"/>
          <ac:spMkLst>
            <pc:docMk/>
            <pc:sldMk cId="2045630618" sldId="273"/>
            <ac:spMk id="13" creationId="{65FAC0E1-63AF-49BA-875E-1471AEE88519}"/>
          </ac:spMkLst>
        </pc:spChg>
        <pc:spChg chg="add mod ord">
          <ac:chgData name="Kaska Miskolczi" userId="f4655864d4a5c8f2" providerId="LiveId" clId="{73EA049A-DA9E-4EAC-A74B-02DCB5FB428C}" dt="2019-10-22T06:23:12.630" v="682" actId="207"/>
          <ac:spMkLst>
            <pc:docMk/>
            <pc:sldMk cId="2045630618" sldId="273"/>
            <ac:spMk id="20" creationId="{795CAB6C-F657-4C8B-BEFB-794940C1EDDF}"/>
          </ac:spMkLst>
        </pc:spChg>
        <pc:spChg chg="add mod">
          <ac:chgData name="Kaska Miskolczi" userId="f4655864d4a5c8f2" providerId="LiveId" clId="{73EA049A-DA9E-4EAC-A74B-02DCB5FB428C}" dt="2019-10-22T07:04:43.353" v="1917" actId="14100"/>
          <ac:spMkLst>
            <pc:docMk/>
            <pc:sldMk cId="2045630618" sldId="273"/>
            <ac:spMk id="21" creationId="{C963D4BB-A446-475D-9D1B-8D5783CCF6CA}"/>
          </ac:spMkLst>
        </pc:spChg>
        <pc:spChg chg="mod">
          <ac:chgData name="Kaska Miskolczi" userId="f4655864d4a5c8f2" providerId="LiveId" clId="{73EA049A-DA9E-4EAC-A74B-02DCB5FB428C}" dt="2019-10-22T07:07:25.930" v="1939" actId="207"/>
          <ac:spMkLst>
            <pc:docMk/>
            <pc:sldMk cId="2045630618" sldId="273"/>
            <ac:spMk id="25" creationId="{3553CEB5-1F4E-1345-AA5D-60ED11B7E099}"/>
          </ac:spMkLst>
        </pc:spChg>
        <pc:spChg chg="add del mod ord">
          <ac:chgData name="Kaska Miskolczi" userId="f4655864d4a5c8f2" providerId="LiveId" clId="{73EA049A-DA9E-4EAC-A74B-02DCB5FB428C}" dt="2019-10-22T06:44:03.394" v="1159" actId="478"/>
          <ac:spMkLst>
            <pc:docMk/>
            <pc:sldMk cId="2045630618" sldId="273"/>
            <ac:spMk id="28" creationId="{00FF3E58-E69E-4892-84F4-7404784C0A96}"/>
          </ac:spMkLst>
        </pc:spChg>
        <pc:spChg chg="mod">
          <ac:chgData name="Kaska Miskolczi" userId="f4655864d4a5c8f2" providerId="LiveId" clId="{73EA049A-DA9E-4EAC-A74B-02DCB5FB428C}" dt="2019-10-22T06:20:31.207" v="549" actId="1035"/>
          <ac:spMkLst>
            <pc:docMk/>
            <pc:sldMk cId="2045630618" sldId="273"/>
            <ac:spMk id="29" creationId="{258460AC-0979-4B78-BF54-829BC40CD211}"/>
          </ac:spMkLst>
        </pc:spChg>
        <pc:spChg chg="mod">
          <ac:chgData name="Kaska Miskolczi" userId="f4655864d4a5c8f2" providerId="LiveId" clId="{73EA049A-DA9E-4EAC-A74B-02DCB5FB428C}" dt="2019-10-22T06:20:31.207" v="549" actId="1035"/>
          <ac:spMkLst>
            <pc:docMk/>
            <pc:sldMk cId="2045630618" sldId="273"/>
            <ac:spMk id="30" creationId="{5CABF3DF-0733-4F5E-9384-4E3DC16C273F}"/>
          </ac:spMkLst>
        </pc:spChg>
        <pc:spChg chg="del mod">
          <ac:chgData name="Kaska Miskolczi" userId="f4655864d4a5c8f2" providerId="LiveId" clId="{73EA049A-DA9E-4EAC-A74B-02DCB5FB428C}" dt="2019-10-22T06:21:01.970" v="578" actId="478"/>
          <ac:spMkLst>
            <pc:docMk/>
            <pc:sldMk cId="2045630618" sldId="273"/>
            <ac:spMk id="31" creationId="{D4E15F4C-6EF3-480D-8FF9-A6C7A475A109}"/>
          </ac:spMkLst>
        </pc:spChg>
        <pc:spChg chg="del mod">
          <ac:chgData name="Kaska Miskolczi" userId="f4655864d4a5c8f2" providerId="LiveId" clId="{73EA049A-DA9E-4EAC-A74B-02DCB5FB428C}" dt="2019-10-22T06:21:01.970" v="578" actId="478"/>
          <ac:spMkLst>
            <pc:docMk/>
            <pc:sldMk cId="2045630618" sldId="273"/>
            <ac:spMk id="32" creationId="{C900346C-F0D2-4403-BAB4-C33DC61FF81A}"/>
          </ac:spMkLst>
        </pc:spChg>
        <pc:spChg chg="del mod">
          <ac:chgData name="Kaska Miskolczi" userId="f4655864d4a5c8f2" providerId="LiveId" clId="{73EA049A-DA9E-4EAC-A74B-02DCB5FB428C}" dt="2019-10-22T06:21:01.970" v="578" actId="478"/>
          <ac:spMkLst>
            <pc:docMk/>
            <pc:sldMk cId="2045630618" sldId="273"/>
            <ac:spMk id="33" creationId="{C9A77A3C-59DE-4F93-A3F6-546D47CAC194}"/>
          </ac:spMkLst>
        </pc:spChg>
        <pc:spChg chg="del mod">
          <ac:chgData name="Kaska Miskolczi" userId="f4655864d4a5c8f2" providerId="LiveId" clId="{73EA049A-DA9E-4EAC-A74B-02DCB5FB428C}" dt="2019-10-22T06:21:01.970" v="578" actId="478"/>
          <ac:spMkLst>
            <pc:docMk/>
            <pc:sldMk cId="2045630618" sldId="273"/>
            <ac:spMk id="34" creationId="{5E348F72-76A7-43B8-9890-8B75008F25FE}"/>
          </ac:spMkLst>
        </pc:spChg>
        <pc:spChg chg="del mod">
          <ac:chgData name="Kaska Miskolczi" userId="f4655864d4a5c8f2" providerId="LiveId" clId="{73EA049A-DA9E-4EAC-A74B-02DCB5FB428C}" dt="2019-10-22T06:21:01.970" v="578" actId="478"/>
          <ac:spMkLst>
            <pc:docMk/>
            <pc:sldMk cId="2045630618" sldId="273"/>
            <ac:spMk id="35" creationId="{04A7B269-E298-441E-BA99-36866C46A163}"/>
          </ac:spMkLst>
        </pc:spChg>
        <pc:spChg chg="del mod">
          <ac:chgData name="Kaska Miskolczi" userId="f4655864d4a5c8f2" providerId="LiveId" clId="{73EA049A-DA9E-4EAC-A74B-02DCB5FB428C}" dt="2019-10-22T06:21:01.970" v="578" actId="478"/>
          <ac:spMkLst>
            <pc:docMk/>
            <pc:sldMk cId="2045630618" sldId="273"/>
            <ac:spMk id="36" creationId="{30EF3145-A4F5-4F3E-A218-9E74F9805B69}"/>
          </ac:spMkLst>
        </pc:spChg>
        <pc:spChg chg="del mod">
          <ac:chgData name="Kaska Miskolczi" userId="f4655864d4a5c8f2" providerId="LiveId" clId="{73EA049A-DA9E-4EAC-A74B-02DCB5FB428C}" dt="2019-10-22T06:21:01.970" v="578" actId="478"/>
          <ac:spMkLst>
            <pc:docMk/>
            <pc:sldMk cId="2045630618" sldId="273"/>
            <ac:spMk id="37" creationId="{A616882E-114B-4745-A688-87704FC8DAFF}"/>
          </ac:spMkLst>
        </pc:spChg>
        <pc:spChg chg="del mod">
          <ac:chgData name="Kaska Miskolczi" userId="f4655864d4a5c8f2" providerId="LiveId" clId="{73EA049A-DA9E-4EAC-A74B-02DCB5FB428C}" dt="2019-10-22T06:21:01.970" v="578" actId="478"/>
          <ac:spMkLst>
            <pc:docMk/>
            <pc:sldMk cId="2045630618" sldId="273"/>
            <ac:spMk id="38" creationId="{6A527C4B-C40B-46BF-BAA5-D1F4BF0C7E70}"/>
          </ac:spMkLst>
        </pc:spChg>
        <pc:spChg chg="add del mod ord">
          <ac:chgData name="Kaska Miskolczi" userId="f4655864d4a5c8f2" providerId="LiveId" clId="{73EA049A-DA9E-4EAC-A74B-02DCB5FB428C}" dt="2019-10-22T07:10:29.140" v="1951" actId="207"/>
          <ac:spMkLst>
            <pc:docMk/>
            <pc:sldMk cId="2045630618" sldId="273"/>
            <ac:spMk id="39" creationId="{54A90E13-66C2-4894-B3AE-61CE67B8F549}"/>
          </ac:spMkLst>
        </pc:spChg>
        <pc:spChg chg="add del mod">
          <ac:chgData name="Kaska Miskolczi" userId="f4655864d4a5c8f2" providerId="LiveId" clId="{73EA049A-DA9E-4EAC-A74B-02DCB5FB428C}" dt="2019-10-22T07:04:01.641" v="1912"/>
          <ac:spMkLst>
            <pc:docMk/>
            <pc:sldMk cId="2045630618" sldId="273"/>
            <ac:spMk id="40" creationId="{B4BE0BAE-2274-4528-AE07-350762393A52}"/>
          </ac:spMkLst>
        </pc:spChg>
        <pc:spChg chg="add mod ord">
          <ac:chgData name="Kaska Miskolczi" userId="f4655864d4a5c8f2" providerId="LiveId" clId="{73EA049A-DA9E-4EAC-A74B-02DCB5FB428C}" dt="2019-10-22T08:19:02.830" v="5567" actId="171"/>
          <ac:spMkLst>
            <pc:docMk/>
            <pc:sldMk cId="2045630618" sldId="273"/>
            <ac:spMk id="43" creationId="{EA6B22EA-5069-44FD-B6C8-386DF6F57A9D}"/>
          </ac:spMkLst>
        </pc:spChg>
        <pc:grpChg chg="add del mod ord">
          <ac:chgData name="Kaska Miskolczi" userId="f4655864d4a5c8f2" providerId="LiveId" clId="{73EA049A-DA9E-4EAC-A74B-02DCB5FB428C}" dt="2019-10-22T07:04:08.865" v="1914" actId="1036"/>
          <ac:grpSpMkLst>
            <pc:docMk/>
            <pc:sldMk cId="2045630618" sldId="273"/>
            <ac:grpSpMk id="24" creationId="{A6B1D960-84BA-E94F-82EE-EBAC1AC6C5BB}"/>
          </ac:grpSpMkLst>
        </pc:grpChg>
        <pc:graphicFrameChg chg="add mod">
          <ac:chgData name="Kaska Miskolczi" userId="f4655864d4a5c8f2" providerId="LiveId" clId="{73EA049A-DA9E-4EAC-A74B-02DCB5FB428C}" dt="2019-10-22T07:04:54.283" v="1924" actId="1037"/>
          <ac:graphicFrameMkLst>
            <pc:docMk/>
            <pc:sldMk cId="2045630618" sldId="273"/>
            <ac:graphicFrameMk id="2" creationId="{FE8A0725-F735-4548-AC67-7D1F1B51DD76}"/>
          </ac:graphicFrameMkLst>
        </pc:graphicFrameChg>
        <pc:picChg chg="add del mod ord modCrop">
          <ac:chgData name="Kaska Miskolczi" userId="f4655864d4a5c8f2" providerId="LiveId" clId="{73EA049A-DA9E-4EAC-A74B-02DCB5FB428C}" dt="2019-10-22T07:09:28.614" v="1948" actId="167"/>
          <ac:picMkLst>
            <pc:docMk/>
            <pc:sldMk cId="2045630618" sldId="273"/>
            <ac:picMk id="4" creationId="{64C778DF-36E2-4AB5-896D-B9738D33C953}"/>
          </ac:picMkLst>
        </pc:picChg>
        <pc:cxnChg chg="mod">
          <ac:chgData name="Kaska Miskolczi" userId="f4655864d4a5c8f2" providerId="LiveId" clId="{73EA049A-DA9E-4EAC-A74B-02DCB5FB428C}" dt="2019-10-22T07:07:06.132" v="1937" actId="208"/>
          <ac:cxnSpMkLst>
            <pc:docMk/>
            <pc:sldMk cId="2045630618" sldId="273"/>
            <ac:cxnSpMk id="26" creationId="{E1A1C9F5-F54A-814C-9DEA-7264372C176A}"/>
          </ac:cxnSpMkLst>
        </pc:cxnChg>
        <pc:cxnChg chg="mod">
          <ac:chgData name="Kaska Miskolczi" userId="f4655864d4a5c8f2" providerId="LiveId" clId="{73EA049A-DA9E-4EAC-A74B-02DCB5FB428C}" dt="2019-10-22T07:07:06.132" v="1937" actId="208"/>
          <ac:cxnSpMkLst>
            <pc:docMk/>
            <pc:sldMk cId="2045630618" sldId="273"/>
            <ac:cxnSpMk id="27" creationId="{2AA8F417-997E-0E4F-8CE2-DB1B199D4888}"/>
          </ac:cxnSpMkLst>
        </pc:cxnChg>
        <pc:cxnChg chg="add del mod">
          <ac:chgData name="Kaska Miskolczi" userId="f4655864d4a5c8f2" providerId="LiveId" clId="{73EA049A-DA9E-4EAC-A74B-02DCB5FB428C}" dt="2019-10-22T07:04:01.641" v="1912"/>
          <ac:cxnSpMkLst>
            <pc:docMk/>
            <pc:sldMk cId="2045630618" sldId="273"/>
            <ac:cxnSpMk id="41" creationId="{A6F9C63E-7A38-49D8-883E-69AD478D7284}"/>
          </ac:cxnSpMkLst>
        </pc:cxnChg>
        <pc:cxnChg chg="add del mod">
          <ac:chgData name="Kaska Miskolczi" userId="f4655864d4a5c8f2" providerId="LiveId" clId="{73EA049A-DA9E-4EAC-A74B-02DCB5FB428C}" dt="2019-10-22T07:04:01.641" v="1912"/>
          <ac:cxnSpMkLst>
            <pc:docMk/>
            <pc:sldMk cId="2045630618" sldId="273"/>
            <ac:cxnSpMk id="42" creationId="{4DAC7A71-1C8A-43D5-86A5-D700B0BCA4E0}"/>
          </ac:cxnSpMkLst>
        </pc:cxnChg>
      </pc:sldChg>
      <pc:sldChg chg="del">
        <pc:chgData name="Kaska Miskolczi" userId="f4655864d4a5c8f2" providerId="LiveId" clId="{73EA049A-DA9E-4EAC-A74B-02DCB5FB428C}" dt="2019-10-22T05:04:10.189" v="8253" actId="2696"/>
        <pc:sldMkLst>
          <pc:docMk/>
          <pc:sldMk cId="3469738715" sldId="274"/>
        </pc:sldMkLst>
      </pc:sldChg>
      <pc:sldChg chg="del">
        <pc:chgData name="Kaska Miskolczi" userId="f4655864d4a5c8f2" providerId="LiveId" clId="{73EA049A-DA9E-4EAC-A74B-02DCB5FB428C}" dt="2019-10-22T05:04:10.215" v="8255" actId="2696"/>
        <pc:sldMkLst>
          <pc:docMk/>
          <pc:sldMk cId="1779813170" sldId="275"/>
        </pc:sldMkLst>
      </pc:sldChg>
      <pc:sldChg chg="del">
        <pc:chgData name="Kaska Miskolczi" userId="f4655864d4a5c8f2" providerId="LiveId" clId="{73EA049A-DA9E-4EAC-A74B-02DCB5FB428C}" dt="2019-10-22T05:04:10.242" v="8257" actId="2696"/>
        <pc:sldMkLst>
          <pc:docMk/>
          <pc:sldMk cId="191330967" sldId="276"/>
        </pc:sldMkLst>
      </pc:sldChg>
      <pc:sldChg chg="del">
        <pc:chgData name="Kaska Miskolczi" userId="f4655864d4a5c8f2" providerId="LiveId" clId="{73EA049A-DA9E-4EAC-A74B-02DCB5FB428C}" dt="2019-10-22T05:04:10.271" v="8259" actId="2696"/>
        <pc:sldMkLst>
          <pc:docMk/>
          <pc:sldMk cId="2966826033" sldId="277"/>
        </pc:sldMkLst>
      </pc:sldChg>
      <pc:sldChg chg="del">
        <pc:chgData name="Kaska Miskolczi" userId="f4655864d4a5c8f2" providerId="LiveId" clId="{73EA049A-DA9E-4EAC-A74B-02DCB5FB428C}" dt="2019-10-22T05:04:15.134" v="8260" actId="2696"/>
        <pc:sldMkLst>
          <pc:docMk/>
          <pc:sldMk cId="1056647771" sldId="278"/>
        </pc:sldMkLst>
      </pc:sldChg>
      <pc:sldChg chg="del">
        <pc:chgData name="Kaska Miskolczi" userId="f4655864d4a5c8f2" providerId="LiveId" clId="{73EA049A-DA9E-4EAC-A74B-02DCB5FB428C}" dt="2019-10-22T05:04:15.166" v="8261" actId="2696"/>
        <pc:sldMkLst>
          <pc:docMk/>
          <pc:sldMk cId="1021703110" sldId="279"/>
        </pc:sldMkLst>
      </pc:sldChg>
      <pc:sldChg chg="del">
        <pc:chgData name="Kaska Miskolczi" userId="f4655864d4a5c8f2" providerId="LiveId" clId="{73EA049A-DA9E-4EAC-A74B-02DCB5FB428C}" dt="2019-10-22T05:04:15.216" v="8264" actId="2696"/>
        <pc:sldMkLst>
          <pc:docMk/>
          <pc:sldMk cId="3816156253" sldId="281"/>
        </pc:sldMkLst>
      </pc:sldChg>
      <pc:sldChg chg="del">
        <pc:chgData name="Kaska Miskolczi" userId="f4655864d4a5c8f2" providerId="LiveId" clId="{73EA049A-DA9E-4EAC-A74B-02DCB5FB428C}" dt="2019-10-22T05:04:15.246" v="8265" actId="2696"/>
        <pc:sldMkLst>
          <pc:docMk/>
          <pc:sldMk cId="4018956674" sldId="282"/>
        </pc:sldMkLst>
      </pc:sldChg>
      <pc:sldChg chg="del">
        <pc:chgData name="Kaska Miskolczi" userId="f4655864d4a5c8f2" providerId="LiveId" clId="{73EA049A-DA9E-4EAC-A74B-02DCB5FB428C}" dt="2019-10-22T05:04:15.354" v="8266" actId="2696"/>
        <pc:sldMkLst>
          <pc:docMk/>
          <pc:sldMk cId="1991244549" sldId="284"/>
        </pc:sldMkLst>
      </pc:sldChg>
      <pc:sldChg chg="addSp delSp modSp ord">
        <pc:chgData name="Kaska Miskolczi" userId="f4655864d4a5c8f2" providerId="LiveId" clId="{73EA049A-DA9E-4EAC-A74B-02DCB5FB428C}" dt="2019-10-22T04:58:43.581" v="7367" actId="170"/>
        <pc:sldMkLst>
          <pc:docMk/>
          <pc:sldMk cId="3920534830" sldId="286"/>
        </pc:sldMkLst>
        <pc:spChg chg="add mod">
          <ac:chgData name="Kaska Miskolczi" userId="f4655864d4a5c8f2" providerId="LiveId" clId="{73EA049A-DA9E-4EAC-A74B-02DCB5FB428C}" dt="2019-10-22T04:58:20.514" v="7353" actId="1035"/>
          <ac:spMkLst>
            <pc:docMk/>
            <pc:sldMk cId="3920534830" sldId="286"/>
            <ac:spMk id="2" creationId="{C0D2891C-C8DD-4BBD-B5B8-983170B9096A}"/>
          </ac:spMkLst>
        </pc:spChg>
        <pc:spChg chg="del">
          <ac:chgData name="Kaska Miskolczi" userId="f4655864d4a5c8f2" providerId="LiveId" clId="{73EA049A-DA9E-4EAC-A74B-02DCB5FB428C}" dt="2019-10-22T04:54:09.926" v="7274" actId="931"/>
          <ac:spMkLst>
            <pc:docMk/>
            <pc:sldMk cId="3920534830" sldId="286"/>
            <ac:spMk id="3" creationId="{8890B41E-394C-4AFB-8A1E-82D9ABFFDFE3}"/>
          </ac:spMkLst>
        </pc:spChg>
        <pc:spChg chg="add del">
          <ac:chgData name="Kaska Miskolczi" userId="f4655864d4a5c8f2" providerId="LiveId" clId="{73EA049A-DA9E-4EAC-A74B-02DCB5FB428C}" dt="2019-10-22T04:52:30.620" v="7193"/>
          <ac:spMkLst>
            <pc:docMk/>
            <pc:sldMk cId="3920534830" sldId="286"/>
            <ac:spMk id="4" creationId="{CEB1BF78-B53B-44D3-A38B-69A6E465F289}"/>
          </ac:spMkLst>
        </pc:spChg>
        <pc:spChg chg="add del mod ord">
          <ac:chgData name="Kaska Miskolczi" userId="f4655864d4a5c8f2" providerId="LiveId" clId="{73EA049A-DA9E-4EAC-A74B-02DCB5FB428C}" dt="2019-10-22T04:58:27.942" v="7363" actId="478"/>
          <ac:spMkLst>
            <pc:docMk/>
            <pc:sldMk cId="3920534830" sldId="286"/>
            <ac:spMk id="18" creationId="{2E4B3E2C-A1D3-4F5A-AEB5-CABFFB76AD87}"/>
          </ac:spMkLst>
        </pc:spChg>
        <pc:spChg chg="add del mod ord">
          <ac:chgData name="Kaska Miskolczi" userId="f4655864d4a5c8f2" providerId="LiveId" clId="{73EA049A-DA9E-4EAC-A74B-02DCB5FB428C}" dt="2019-10-22T04:58:24.473" v="7355" actId="478"/>
          <ac:spMkLst>
            <pc:docMk/>
            <pc:sldMk cId="3920534830" sldId="286"/>
            <ac:spMk id="19" creationId="{43A43957-584B-4301-85A5-D986E8252588}"/>
          </ac:spMkLst>
        </pc:spChg>
        <pc:spChg chg="del mod ord">
          <ac:chgData name="Kaska Miskolczi" userId="f4655864d4a5c8f2" providerId="LiveId" clId="{73EA049A-DA9E-4EAC-A74B-02DCB5FB428C}" dt="2019-10-22T04:57:10.086" v="7327" actId="478"/>
          <ac:spMkLst>
            <pc:docMk/>
            <pc:sldMk cId="3920534830" sldId="286"/>
            <ac:spMk id="20" creationId="{8A1911C8-58D5-4E17-A1A1-8FB74A10A8B4}"/>
          </ac:spMkLst>
        </pc:spChg>
        <pc:spChg chg="del">
          <ac:chgData name="Kaska Miskolczi" userId="f4655864d4a5c8f2" providerId="LiveId" clId="{73EA049A-DA9E-4EAC-A74B-02DCB5FB428C}" dt="2019-10-22T04:52:58.467" v="7235" actId="478"/>
          <ac:spMkLst>
            <pc:docMk/>
            <pc:sldMk cId="3920534830" sldId="286"/>
            <ac:spMk id="21" creationId="{071206C6-DCE7-4A75-946D-265B3A0D538E}"/>
          </ac:spMkLst>
        </pc:spChg>
        <pc:spChg chg="mod">
          <ac:chgData name="Kaska Miskolczi" userId="f4655864d4a5c8f2" providerId="LiveId" clId="{73EA049A-DA9E-4EAC-A74B-02DCB5FB428C}" dt="2019-10-22T04:49:52.740" v="6998" actId="404"/>
          <ac:spMkLst>
            <pc:docMk/>
            <pc:sldMk cId="3920534830" sldId="286"/>
            <ac:spMk id="24" creationId="{54758F20-7D1B-4189-9A87-13717A4BE838}"/>
          </ac:spMkLst>
        </pc:spChg>
        <pc:spChg chg="mod">
          <ac:chgData name="Kaska Miskolczi" userId="f4655864d4a5c8f2" providerId="LiveId" clId="{73EA049A-DA9E-4EAC-A74B-02DCB5FB428C}" dt="2019-10-22T04:52:00.688" v="7191" actId="207"/>
          <ac:spMkLst>
            <pc:docMk/>
            <pc:sldMk cId="3920534830" sldId="286"/>
            <ac:spMk id="25" creationId="{0CE93DD4-6A6E-49D4-9F26-769800553CC4}"/>
          </ac:spMkLst>
        </pc:spChg>
        <pc:spChg chg="del mod">
          <ac:chgData name="Kaska Miskolczi" userId="f4655864d4a5c8f2" providerId="LiveId" clId="{73EA049A-DA9E-4EAC-A74B-02DCB5FB428C}" dt="2019-10-22T04:51:31.708" v="7182" actId="478"/>
          <ac:spMkLst>
            <pc:docMk/>
            <pc:sldMk cId="3920534830" sldId="286"/>
            <ac:spMk id="26" creationId="{ABE82FB6-6BBE-4EF8-B6C4-E150D4639AF4}"/>
          </ac:spMkLst>
        </pc:spChg>
        <pc:spChg chg="add mod ord">
          <ac:chgData name="Kaska Miskolczi" userId="f4655864d4a5c8f2" providerId="LiveId" clId="{73EA049A-DA9E-4EAC-A74B-02DCB5FB428C}" dt="2019-10-22T04:58:43.581" v="7367" actId="170"/>
          <ac:spMkLst>
            <pc:docMk/>
            <pc:sldMk cId="3920534830" sldId="286"/>
            <ac:spMk id="27" creationId="{D4535659-36FD-4503-824D-55DCBCBC3B78}"/>
          </ac:spMkLst>
        </pc:spChg>
        <pc:grpChg chg="add mod">
          <ac:chgData name="Kaska Miskolczi" userId="f4655864d4a5c8f2" providerId="LiveId" clId="{73EA049A-DA9E-4EAC-A74B-02DCB5FB428C}" dt="2019-10-22T04:53:06.808" v="7254" actId="1035"/>
          <ac:grpSpMkLst>
            <pc:docMk/>
            <pc:sldMk cId="3920534830" sldId="286"/>
            <ac:grpSpMk id="12" creationId="{1CAC5A02-ED70-4401-BCEF-FE9A4E630C7D}"/>
          </ac:grpSpMkLst>
        </pc:grpChg>
        <pc:picChg chg="add mod ord">
          <ac:chgData name="Kaska Miskolczi" userId="f4655864d4a5c8f2" providerId="LiveId" clId="{73EA049A-DA9E-4EAC-A74B-02DCB5FB428C}" dt="2019-10-22T04:57:23.619" v="7333" actId="167"/>
          <ac:picMkLst>
            <pc:docMk/>
            <pc:sldMk cId="3920534830" sldId="286"/>
            <ac:picMk id="6" creationId="{727D134A-E9A1-4B12-8D2E-C26EDCD1BA30}"/>
          </ac:picMkLst>
        </pc:picChg>
        <pc:cxnChg chg="del mod">
          <ac:chgData name="Kaska Miskolczi" userId="f4655864d4a5c8f2" providerId="LiveId" clId="{73EA049A-DA9E-4EAC-A74B-02DCB5FB428C}" dt="2019-10-22T04:52:56.068" v="7234" actId="478"/>
          <ac:cxnSpMkLst>
            <pc:docMk/>
            <pc:sldMk cId="3920534830" sldId="286"/>
            <ac:cxnSpMk id="22" creationId="{10B73B37-0788-4F20-8359-E91AA8812918}"/>
          </ac:cxnSpMkLst>
        </pc:cxnChg>
        <pc:cxnChg chg="del">
          <ac:chgData name="Kaska Miskolczi" userId="f4655864d4a5c8f2" providerId="LiveId" clId="{73EA049A-DA9E-4EAC-A74B-02DCB5FB428C}" dt="2019-10-22T04:52:59.656" v="7236" actId="478"/>
          <ac:cxnSpMkLst>
            <pc:docMk/>
            <pc:sldMk cId="3920534830" sldId="286"/>
            <ac:cxnSpMk id="23" creationId="{DACF5F0F-DAA0-4635-B040-551354724D3B}"/>
          </ac:cxnSpMkLst>
        </pc:cxnChg>
      </pc:sldChg>
      <pc:sldChg chg="add del ord">
        <pc:chgData name="Kaska Miskolczi" userId="f4655864d4a5c8f2" providerId="LiveId" clId="{73EA049A-DA9E-4EAC-A74B-02DCB5FB428C}" dt="2019-10-22T07:12:44.578" v="1975" actId="2696"/>
        <pc:sldMkLst>
          <pc:docMk/>
          <pc:sldMk cId="3884247289" sldId="291"/>
        </pc:sldMkLst>
      </pc:sldChg>
      <pc:sldChg chg="modSp add del">
        <pc:chgData name="Kaska Miskolczi" userId="f4655864d4a5c8f2" providerId="LiveId" clId="{73EA049A-DA9E-4EAC-A74B-02DCB5FB428C}" dt="2019-10-22T05:04:09.779" v="8197" actId="2696"/>
        <pc:sldMkLst>
          <pc:docMk/>
          <pc:sldMk cId="2098989922" sldId="309"/>
        </pc:sldMkLst>
        <pc:graphicFrameChg chg="mod">
          <ac:chgData name="Kaska Miskolczi" userId="f4655864d4a5c8f2" providerId="LiveId" clId="{73EA049A-DA9E-4EAC-A74B-02DCB5FB428C}" dt="2019-10-22T04:59:08.040" v="7368"/>
          <ac:graphicFrameMkLst>
            <pc:docMk/>
            <pc:sldMk cId="2098989922" sldId="309"/>
            <ac:graphicFrameMk id="2" creationId="{A5E77A48-6B36-4CD8-90D2-2ED324099078}"/>
          </ac:graphicFrameMkLst>
        </pc:graphicFrameChg>
      </pc:sldChg>
      <pc:sldChg chg="del">
        <pc:chgData name="Kaska Miskolczi" userId="f4655864d4a5c8f2" providerId="LiveId" clId="{73EA049A-DA9E-4EAC-A74B-02DCB5FB428C}" dt="2019-10-22T05:04:15.195" v="8262" actId="2696"/>
        <pc:sldMkLst>
          <pc:docMk/>
          <pc:sldMk cId="591089496" sldId="618"/>
        </pc:sldMkLst>
      </pc:sldChg>
      <pc:sldChg chg="del">
        <pc:chgData name="Kaska Miskolczi" userId="f4655864d4a5c8f2" providerId="LiveId" clId="{73EA049A-DA9E-4EAC-A74B-02DCB5FB428C}" dt="2019-10-22T05:04:15.603" v="8267" actId="2696"/>
        <pc:sldMkLst>
          <pc:docMk/>
          <pc:sldMk cId="4183084432" sldId="1221"/>
        </pc:sldMkLst>
      </pc:sldChg>
      <pc:sldChg chg="del">
        <pc:chgData name="Kaska Miskolczi" userId="f4655864d4a5c8f2" providerId="LiveId" clId="{73EA049A-DA9E-4EAC-A74B-02DCB5FB428C}" dt="2019-10-22T05:04:15.741" v="8268" actId="2696"/>
        <pc:sldMkLst>
          <pc:docMk/>
          <pc:sldMk cId="2133267783" sldId="1222"/>
        </pc:sldMkLst>
      </pc:sldChg>
      <pc:sldChg chg="modSp add ord">
        <pc:chgData name="Kaska Miskolczi" userId="f4655864d4a5c8f2" providerId="LiveId" clId="{73EA049A-DA9E-4EAC-A74B-02DCB5FB428C}" dt="2019-10-22T07:06:17.508" v="1931" actId="207"/>
        <pc:sldMkLst>
          <pc:docMk/>
          <pc:sldMk cId="2507882633" sldId="1223"/>
        </pc:sldMkLst>
        <pc:spChg chg="mod">
          <ac:chgData name="Kaska Miskolczi" userId="f4655864d4a5c8f2" providerId="LiveId" clId="{73EA049A-DA9E-4EAC-A74B-02DCB5FB428C}" dt="2019-10-22T07:06:17.508" v="1931" actId="207"/>
          <ac:spMkLst>
            <pc:docMk/>
            <pc:sldMk cId="2507882633" sldId="1223"/>
            <ac:spMk id="13" creationId="{00000000-0000-0000-0000-000000000000}"/>
          </ac:spMkLst>
        </pc:spChg>
        <pc:spChg chg="mod">
          <ac:chgData name="Kaska Miskolczi" userId="f4655864d4a5c8f2" providerId="LiveId" clId="{73EA049A-DA9E-4EAC-A74B-02DCB5FB428C}" dt="2019-10-22T05:55:54.553" v="3" actId="207"/>
          <ac:spMkLst>
            <pc:docMk/>
            <pc:sldMk cId="2507882633" sldId="1223"/>
            <ac:spMk id="17" creationId="{00000000-0000-0000-0000-000000000000}"/>
          </ac:spMkLst>
        </pc:spChg>
        <pc:cxnChg chg="mod">
          <ac:chgData name="Kaska Miskolczi" userId="f4655864d4a5c8f2" providerId="LiveId" clId="{73EA049A-DA9E-4EAC-A74B-02DCB5FB428C}" dt="2019-10-22T07:05:56.982" v="1928" actId="208"/>
          <ac:cxnSpMkLst>
            <pc:docMk/>
            <pc:sldMk cId="2507882633" sldId="1223"/>
            <ac:cxnSpMk id="14" creationId="{00000000-0000-0000-0000-000000000000}"/>
          </ac:cxnSpMkLst>
        </pc:cxnChg>
        <pc:cxnChg chg="mod">
          <ac:chgData name="Kaska Miskolczi" userId="f4655864d4a5c8f2" providerId="LiveId" clId="{73EA049A-DA9E-4EAC-A74B-02DCB5FB428C}" dt="2019-10-22T07:06:01.277" v="1929" actId="208"/>
          <ac:cxnSpMkLst>
            <pc:docMk/>
            <pc:sldMk cId="2507882633" sldId="1223"/>
            <ac:cxnSpMk id="15" creationId="{00000000-0000-0000-0000-000000000000}"/>
          </ac:cxnSpMkLst>
        </pc:cxnChg>
      </pc:sldChg>
      <pc:sldChg chg="add del">
        <pc:chgData name="Kaska Miskolczi" userId="f4655864d4a5c8f2" providerId="LiveId" clId="{73EA049A-DA9E-4EAC-A74B-02DCB5FB428C}" dt="2019-10-22T05:04:09.829" v="8199" actId="2696"/>
        <pc:sldMkLst>
          <pc:docMk/>
          <pc:sldMk cId="3481660923" sldId="1224"/>
        </pc:sldMkLst>
      </pc:sldChg>
      <pc:sldChg chg="add del">
        <pc:chgData name="Kaska Miskolczi" userId="f4655864d4a5c8f2" providerId="LiveId" clId="{73EA049A-DA9E-4EAC-A74B-02DCB5FB428C}" dt="2019-10-22T07:32:14.176" v="3667" actId="2696"/>
        <pc:sldMkLst>
          <pc:docMk/>
          <pc:sldMk cId="271941393" sldId="1225"/>
        </pc:sldMkLst>
      </pc:sldChg>
      <pc:sldChg chg="add del">
        <pc:chgData name="Kaska Miskolczi" userId="f4655864d4a5c8f2" providerId="LiveId" clId="{73EA049A-DA9E-4EAC-A74B-02DCB5FB428C}" dt="2019-10-22T06:16:18.776" v="377"/>
        <pc:sldMkLst>
          <pc:docMk/>
          <pc:sldMk cId="1117894216" sldId="1225"/>
        </pc:sldMkLst>
      </pc:sldChg>
      <pc:sldChg chg="addSp delSp modSp add modNotesTx">
        <pc:chgData name="Kaska Miskolczi" userId="f4655864d4a5c8f2" providerId="LiveId" clId="{73EA049A-DA9E-4EAC-A74B-02DCB5FB428C}" dt="2019-10-22T04:48:22.658" v="6973" actId="20577"/>
        <pc:sldMkLst>
          <pc:docMk/>
          <pc:sldMk cId="3239374471" sldId="1225"/>
        </pc:sldMkLst>
        <pc:spChg chg="mod">
          <ac:chgData name="Kaska Miskolczi" userId="f4655864d4a5c8f2" providerId="LiveId" clId="{73EA049A-DA9E-4EAC-A74B-02DCB5FB428C}" dt="2019-10-22T07:32:36.112" v="3679" actId="20577"/>
          <ac:spMkLst>
            <pc:docMk/>
            <pc:sldMk cId="3239374471" sldId="1225"/>
            <ac:spMk id="2" creationId="{65540CAB-39EB-41D3-819A-B5BAF2F95523}"/>
          </ac:spMkLst>
        </pc:spChg>
        <pc:spChg chg="del">
          <ac:chgData name="Kaska Miskolczi" userId="f4655864d4a5c8f2" providerId="LiveId" clId="{73EA049A-DA9E-4EAC-A74B-02DCB5FB428C}" dt="2019-10-22T08:01:47.061" v="5346" actId="931"/>
          <ac:spMkLst>
            <pc:docMk/>
            <pc:sldMk cId="3239374471" sldId="1225"/>
            <ac:spMk id="7" creationId="{DA270908-19D4-4A32-8465-7831BC84F206}"/>
          </ac:spMkLst>
        </pc:spChg>
        <pc:spChg chg="add del">
          <ac:chgData name="Kaska Miskolczi" userId="f4655864d4a5c8f2" providerId="LiveId" clId="{73EA049A-DA9E-4EAC-A74B-02DCB5FB428C}" dt="2019-10-22T08:00:09.817" v="5343" actId="931"/>
          <ac:spMkLst>
            <pc:docMk/>
            <pc:sldMk cId="3239374471" sldId="1225"/>
            <ac:spMk id="9" creationId="{87E27DD4-1A0A-4CF0-A905-5EA1CB3CC777}"/>
          </ac:spMkLst>
        </pc:spChg>
        <pc:spChg chg="mod">
          <ac:chgData name="Kaska Miskolczi" userId="f4655864d4a5c8f2" providerId="LiveId" clId="{73EA049A-DA9E-4EAC-A74B-02DCB5FB428C}" dt="2019-10-22T08:11:40.001" v="5520" actId="207"/>
          <ac:spMkLst>
            <pc:docMk/>
            <pc:sldMk cId="3239374471" sldId="1225"/>
            <ac:spMk id="28" creationId="{40061AD2-E9FB-46A0-9A83-33F4D8EB2F2F}"/>
          </ac:spMkLst>
        </pc:spChg>
        <pc:spChg chg="mod">
          <ac:chgData name="Kaska Miskolczi" userId="f4655864d4a5c8f2" providerId="LiveId" clId="{73EA049A-DA9E-4EAC-A74B-02DCB5FB428C}" dt="2019-10-22T07:37:19.904" v="4346" actId="20577"/>
          <ac:spMkLst>
            <pc:docMk/>
            <pc:sldMk cId="3239374471" sldId="1225"/>
            <ac:spMk id="39" creationId="{6F822B6C-1B5E-4CAA-B5EF-D017937F0DEF}"/>
          </ac:spMkLst>
        </pc:spChg>
        <pc:spChg chg="mod">
          <ac:chgData name="Kaska Miskolczi" userId="f4655864d4a5c8f2" providerId="LiveId" clId="{73EA049A-DA9E-4EAC-A74B-02DCB5FB428C}" dt="2019-10-22T07:39:09.534" v="4503" actId="20577"/>
          <ac:spMkLst>
            <pc:docMk/>
            <pc:sldMk cId="3239374471" sldId="1225"/>
            <ac:spMk id="41" creationId="{CA26E38C-A533-45B8-A6D8-B61B2225501A}"/>
          </ac:spMkLst>
        </pc:spChg>
        <pc:spChg chg="mod">
          <ac:chgData name="Kaska Miskolczi" userId="f4655864d4a5c8f2" providerId="LiveId" clId="{73EA049A-DA9E-4EAC-A74B-02DCB5FB428C}" dt="2019-10-22T07:32:43.047" v="3690" actId="20577"/>
          <ac:spMkLst>
            <pc:docMk/>
            <pc:sldMk cId="3239374471" sldId="1225"/>
            <ac:spMk id="42" creationId="{D1F628C6-9BD1-4058-96C0-C694C4F1F744}"/>
          </ac:spMkLst>
        </pc:spChg>
        <pc:spChg chg="add ord">
          <ac:chgData name="Kaska Miskolczi" userId="f4655864d4a5c8f2" providerId="LiveId" clId="{73EA049A-DA9E-4EAC-A74B-02DCB5FB428C}" dt="2019-10-22T08:09:36.505" v="5492" actId="170"/>
          <ac:spMkLst>
            <pc:docMk/>
            <pc:sldMk cId="3239374471" sldId="1225"/>
            <ac:spMk id="47" creationId="{6CA989C0-574B-4C73-B239-0B40F92A05A6}"/>
          </ac:spMkLst>
        </pc:spChg>
        <pc:spChg chg="add del mod ord">
          <ac:chgData name="Kaska Miskolczi" userId="f4655864d4a5c8f2" providerId="LiveId" clId="{73EA049A-DA9E-4EAC-A74B-02DCB5FB428C}" dt="2019-10-22T08:11:15.320" v="5512" actId="478"/>
          <ac:spMkLst>
            <pc:docMk/>
            <pc:sldMk cId="3239374471" sldId="1225"/>
            <ac:spMk id="48" creationId="{D31CE3FA-A7CB-4C71-AFBA-9CFF68E5493B}"/>
          </ac:spMkLst>
        </pc:spChg>
        <pc:spChg chg="add mod">
          <ac:chgData name="Kaska Miskolczi" userId="f4655864d4a5c8f2" providerId="LiveId" clId="{73EA049A-DA9E-4EAC-A74B-02DCB5FB428C}" dt="2019-10-22T04:48:22.658" v="6973" actId="20577"/>
          <ac:spMkLst>
            <pc:docMk/>
            <pc:sldMk cId="3239374471" sldId="1225"/>
            <ac:spMk id="49" creationId="{46070200-BE71-4FB1-AE4A-B648C91E94EC}"/>
          </ac:spMkLst>
        </pc:spChg>
        <pc:spChg chg="mod">
          <ac:chgData name="Kaska Miskolczi" userId="f4655864d4a5c8f2" providerId="LiveId" clId="{73EA049A-DA9E-4EAC-A74B-02DCB5FB428C}" dt="2019-10-22T07:49:40.318" v="5243" actId="20577"/>
          <ac:spMkLst>
            <pc:docMk/>
            <pc:sldMk cId="3239374471" sldId="1225"/>
            <ac:spMk id="86" creationId="{82F9BB42-9D5A-4919-843F-34EE4B1A76BF}"/>
          </ac:spMkLst>
        </pc:spChg>
        <pc:spChg chg="del">
          <ac:chgData name="Kaska Miskolczi" userId="f4655864d4a5c8f2" providerId="LiveId" clId="{73EA049A-DA9E-4EAC-A74B-02DCB5FB428C}" dt="2019-10-22T08:11:11.322" v="5509" actId="478"/>
          <ac:spMkLst>
            <pc:docMk/>
            <pc:sldMk cId="3239374471" sldId="1225"/>
            <ac:spMk id="89" creationId="{E39C8EA0-2251-45CD-927B-505C14AFE657}"/>
          </ac:spMkLst>
        </pc:spChg>
        <pc:spChg chg="del">
          <ac:chgData name="Kaska Miskolczi" userId="f4655864d4a5c8f2" providerId="LiveId" clId="{73EA049A-DA9E-4EAC-A74B-02DCB5FB428C}" dt="2019-10-22T08:11:24.269" v="5516" actId="478"/>
          <ac:spMkLst>
            <pc:docMk/>
            <pc:sldMk cId="3239374471" sldId="1225"/>
            <ac:spMk id="93" creationId="{DEE4979E-5E0B-42B4-B3E6-2AB25F2B9010}"/>
          </ac:spMkLst>
        </pc:spChg>
        <pc:spChg chg="del">
          <ac:chgData name="Kaska Miskolczi" userId="f4655864d4a5c8f2" providerId="LiveId" clId="{73EA049A-DA9E-4EAC-A74B-02DCB5FB428C}" dt="2019-10-22T08:11:25.928" v="5517" actId="478"/>
          <ac:spMkLst>
            <pc:docMk/>
            <pc:sldMk cId="3239374471" sldId="1225"/>
            <ac:spMk id="94" creationId="{C5F3A383-6B1E-465B-8DEF-24C8B09B8CA2}"/>
          </ac:spMkLst>
        </pc:spChg>
        <pc:spChg chg="del">
          <ac:chgData name="Kaska Miskolczi" userId="f4655864d4a5c8f2" providerId="LiveId" clId="{73EA049A-DA9E-4EAC-A74B-02DCB5FB428C}" dt="2019-10-22T08:11:18.725" v="5513" actId="478"/>
          <ac:spMkLst>
            <pc:docMk/>
            <pc:sldMk cId="3239374471" sldId="1225"/>
            <ac:spMk id="95" creationId="{F36D1D42-AB5A-4317-919E-E1207B2EF0CA}"/>
          </ac:spMkLst>
        </pc:spChg>
        <pc:spChg chg="del">
          <ac:chgData name="Kaska Miskolczi" userId="f4655864d4a5c8f2" providerId="LiveId" clId="{73EA049A-DA9E-4EAC-A74B-02DCB5FB428C}" dt="2019-10-22T08:11:12.137" v="5510" actId="478"/>
          <ac:spMkLst>
            <pc:docMk/>
            <pc:sldMk cId="3239374471" sldId="1225"/>
            <ac:spMk id="96" creationId="{2EE1C780-1AF6-477D-86BE-2D516004FB18}"/>
          </ac:spMkLst>
        </pc:spChg>
        <pc:spChg chg="del">
          <ac:chgData name="Kaska Miskolczi" userId="f4655864d4a5c8f2" providerId="LiveId" clId="{73EA049A-DA9E-4EAC-A74B-02DCB5FB428C}" dt="2019-10-22T08:11:20.645" v="5514" actId="478"/>
          <ac:spMkLst>
            <pc:docMk/>
            <pc:sldMk cId="3239374471" sldId="1225"/>
            <ac:spMk id="97" creationId="{FD3AEB1F-EC1A-4D40-82E5-1FAF71FC6DCE}"/>
          </ac:spMkLst>
        </pc:spChg>
        <pc:spChg chg="del">
          <ac:chgData name="Kaska Miskolczi" userId="f4655864d4a5c8f2" providerId="LiveId" clId="{73EA049A-DA9E-4EAC-A74B-02DCB5FB428C}" dt="2019-10-22T08:11:22.408" v="5515" actId="478"/>
          <ac:spMkLst>
            <pc:docMk/>
            <pc:sldMk cId="3239374471" sldId="1225"/>
            <ac:spMk id="98" creationId="{85325C60-663D-49EB-9094-4BD08202167D}"/>
          </ac:spMkLst>
        </pc:spChg>
        <pc:spChg chg="del">
          <ac:chgData name="Kaska Miskolczi" userId="f4655864d4a5c8f2" providerId="LiveId" clId="{73EA049A-DA9E-4EAC-A74B-02DCB5FB428C}" dt="2019-10-22T08:11:29.177" v="5519" actId="478"/>
          <ac:spMkLst>
            <pc:docMk/>
            <pc:sldMk cId="3239374471" sldId="1225"/>
            <ac:spMk id="99" creationId="{1B3850E5-5263-46BE-B8AC-3C063593B8C7}"/>
          </ac:spMkLst>
        </pc:spChg>
        <pc:spChg chg="del">
          <ac:chgData name="Kaska Miskolczi" userId="f4655864d4a5c8f2" providerId="LiveId" clId="{73EA049A-DA9E-4EAC-A74B-02DCB5FB428C}" dt="2019-10-22T08:11:27.232" v="5518" actId="478"/>
          <ac:spMkLst>
            <pc:docMk/>
            <pc:sldMk cId="3239374471" sldId="1225"/>
            <ac:spMk id="100" creationId="{F34053EB-42B2-4FE1-B3ED-1F80E84E1DE4}"/>
          </ac:spMkLst>
        </pc:spChg>
        <pc:grpChg chg="add mod">
          <ac:chgData name="Kaska Miskolczi" userId="f4655864d4a5c8f2" providerId="LiveId" clId="{73EA049A-DA9E-4EAC-A74B-02DCB5FB428C}" dt="2019-10-22T07:49:19.115" v="5233" actId="1035"/>
          <ac:grpSpMkLst>
            <pc:docMk/>
            <pc:sldMk cId="3239374471" sldId="1225"/>
            <ac:grpSpMk id="27" creationId="{FE57E141-18FD-488C-A425-B8C82B97E779}"/>
          </ac:grpSpMkLst>
        </pc:grpChg>
        <pc:grpChg chg="del">
          <ac:chgData name="Kaska Miskolczi" userId="f4655864d4a5c8f2" providerId="LiveId" clId="{73EA049A-DA9E-4EAC-A74B-02DCB5FB428C}" dt="2019-10-22T07:49:15.720" v="5221" actId="478"/>
          <ac:grpSpMkLst>
            <pc:docMk/>
            <pc:sldMk cId="3239374471" sldId="1225"/>
            <ac:grpSpMk id="36" creationId="{E347F7DD-0CD8-B140-9071-D23322CD02F5}"/>
          </ac:grpSpMkLst>
        </pc:grpChg>
        <pc:picChg chg="add del mod">
          <ac:chgData name="Kaska Miskolczi" userId="f4655864d4a5c8f2" providerId="LiveId" clId="{73EA049A-DA9E-4EAC-A74B-02DCB5FB428C}" dt="2019-10-22T08:00:04.071" v="5342" actId="931"/>
          <ac:picMkLst>
            <pc:docMk/>
            <pc:sldMk cId="3239374471" sldId="1225"/>
            <ac:picMk id="5" creationId="{D4A3EF31-9031-4976-849E-6D9C9C5CACB4}"/>
          </ac:picMkLst>
        </pc:picChg>
        <pc:picChg chg="add mod">
          <ac:chgData name="Kaska Miskolczi" userId="f4655864d4a5c8f2" providerId="LiveId" clId="{73EA049A-DA9E-4EAC-A74B-02DCB5FB428C}" dt="2019-10-22T08:17:32.229" v="5525" actId="14861"/>
          <ac:picMkLst>
            <pc:docMk/>
            <pc:sldMk cId="3239374471" sldId="1225"/>
            <ac:picMk id="8" creationId="{C911C922-6278-4369-BA8D-F1728737CA0A}"/>
          </ac:picMkLst>
        </pc:picChg>
        <pc:picChg chg="add mod">
          <ac:chgData name="Kaska Miskolczi" userId="f4655864d4a5c8f2" providerId="LiveId" clId="{73EA049A-DA9E-4EAC-A74B-02DCB5FB428C}" dt="2019-10-22T08:17:39.442" v="5526" actId="14861"/>
          <ac:picMkLst>
            <pc:docMk/>
            <pc:sldMk cId="3239374471" sldId="1225"/>
            <ac:picMk id="11" creationId="{D627D01C-DC72-4E53-BBBA-9BB3F22B7C26}"/>
          </ac:picMkLst>
        </pc:picChg>
        <pc:picChg chg="add ord">
          <ac:chgData name="Kaska Miskolczi" userId="f4655864d4a5c8f2" providerId="LiveId" clId="{73EA049A-DA9E-4EAC-A74B-02DCB5FB428C}" dt="2019-10-22T08:09:03.128" v="5453" actId="167"/>
          <ac:picMkLst>
            <pc:docMk/>
            <pc:sldMk cId="3239374471" sldId="1225"/>
            <ac:picMk id="46" creationId="{5B3A198E-C78C-47B3-AAAA-02D8BD531E86}"/>
          </ac:picMkLst>
        </pc:picChg>
        <pc:cxnChg chg="mod">
          <ac:chgData name="Kaska Miskolczi" userId="f4655864d4a5c8f2" providerId="LiveId" clId="{73EA049A-DA9E-4EAC-A74B-02DCB5FB428C}" dt="2019-10-22T07:49:15.720" v="5221" actId="478"/>
          <ac:cxnSpMkLst>
            <pc:docMk/>
            <pc:sldMk cId="3239374471" sldId="1225"/>
            <ac:cxnSpMk id="44" creationId="{4810484A-C1AE-9F43-B48D-8AFB893BB683}"/>
          </ac:cxnSpMkLst>
        </pc:cxnChg>
      </pc:sldChg>
      <pc:sldMasterChg chg="delSldLayout">
        <pc:chgData name="Kaska Miskolczi" userId="f4655864d4a5c8f2" providerId="LiveId" clId="{73EA049A-DA9E-4EAC-A74B-02DCB5FB428C}" dt="2019-10-22T05:04:15.742" v="8269" actId="2696"/>
        <pc:sldMasterMkLst>
          <pc:docMk/>
          <pc:sldMasterMk cId="1586506296" sldId="2147483648"/>
        </pc:sldMasterMkLst>
        <pc:sldLayoutChg chg="del">
          <pc:chgData name="Kaska Miskolczi" userId="f4655864d4a5c8f2" providerId="LiveId" clId="{73EA049A-DA9E-4EAC-A74B-02DCB5FB428C}" dt="2019-10-22T05:04:09.887" v="8232" actId="2696"/>
          <pc:sldLayoutMkLst>
            <pc:docMk/>
            <pc:sldMasterMk cId="1586506296" sldId="2147483648"/>
            <pc:sldLayoutMk cId="3016806110" sldId="2147483662"/>
          </pc:sldLayoutMkLst>
        </pc:sldLayoutChg>
        <pc:sldLayoutChg chg="del">
          <pc:chgData name="Kaska Miskolczi" userId="f4655864d4a5c8f2" providerId="LiveId" clId="{73EA049A-DA9E-4EAC-A74B-02DCB5FB428C}" dt="2019-10-22T05:04:09.906" v="8234" actId="2696"/>
          <pc:sldLayoutMkLst>
            <pc:docMk/>
            <pc:sldMasterMk cId="1586506296" sldId="2147483648"/>
            <pc:sldLayoutMk cId="206905538" sldId="2147483664"/>
          </pc:sldLayoutMkLst>
        </pc:sldLayoutChg>
        <pc:sldLayoutChg chg="del">
          <pc:chgData name="Kaska Miskolczi" userId="f4655864d4a5c8f2" providerId="LiveId" clId="{73EA049A-DA9E-4EAC-A74B-02DCB5FB428C}" dt="2019-10-22T05:04:09.931" v="8236" actId="2696"/>
          <pc:sldLayoutMkLst>
            <pc:docMk/>
            <pc:sldMasterMk cId="1586506296" sldId="2147483648"/>
            <pc:sldLayoutMk cId="3241238103" sldId="2147483665"/>
          </pc:sldLayoutMkLst>
        </pc:sldLayoutChg>
        <pc:sldLayoutChg chg="del">
          <pc:chgData name="Kaska Miskolczi" userId="f4655864d4a5c8f2" providerId="LiveId" clId="{73EA049A-DA9E-4EAC-A74B-02DCB5FB428C}" dt="2019-10-22T05:04:09.765" v="8196" actId="2696"/>
          <pc:sldLayoutMkLst>
            <pc:docMk/>
            <pc:sldMasterMk cId="1586506296" sldId="2147483648"/>
            <pc:sldLayoutMk cId="2585380037" sldId="2147483666"/>
          </pc:sldLayoutMkLst>
        </pc:sldLayoutChg>
        <pc:sldLayoutChg chg="del">
          <pc:chgData name="Kaska Miskolczi" userId="f4655864d4a5c8f2" providerId="LiveId" clId="{73EA049A-DA9E-4EAC-A74B-02DCB5FB428C}" dt="2019-10-22T05:04:09.959" v="8238" actId="2696"/>
          <pc:sldLayoutMkLst>
            <pc:docMk/>
            <pc:sldMasterMk cId="1586506296" sldId="2147483648"/>
            <pc:sldLayoutMk cId="2470037896" sldId="2147483667"/>
          </pc:sldLayoutMkLst>
        </pc:sldLayoutChg>
        <pc:sldLayoutChg chg="del">
          <pc:chgData name="Kaska Miskolczi" userId="f4655864d4a5c8f2" providerId="LiveId" clId="{73EA049A-DA9E-4EAC-A74B-02DCB5FB428C}" dt="2019-10-22T05:04:09.976" v="8240" actId="2696"/>
          <pc:sldLayoutMkLst>
            <pc:docMk/>
            <pc:sldMasterMk cId="1586506296" sldId="2147483648"/>
            <pc:sldLayoutMk cId="1916296471" sldId="2147483668"/>
          </pc:sldLayoutMkLst>
        </pc:sldLayoutChg>
        <pc:sldLayoutChg chg="del">
          <pc:chgData name="Kaska Miskolczi" userId="f4655864d4a5c8f2" providerId="LiveId" clId="{73EA049A-DA9E-4EAC-A74B-02DCB5FB428C}" dt="2019-10-22T05:04:09.999" v="8242" actId="2696"/>
          <pc:sldLayoutMkLst>
            <pc:docMk/>
            <pc:sldMasterMk cId="1586506296" sldId="2147483648"/>
            <pc:sldLayoutMk cId="454564921" sldId="2147483669"/>
          </pc:sldLayoutMkLst>
        </pc:sldLayoutChg>
        <pc:sldLayoutChg chg="del">
          <pc:chgData name="Kaska Miskolczi" userId="f4655864d4a5c8f2" providerId="LiveId" clId="{73EA049A-DA9E-4EAC-A74B-02DCB5FB428C}" dt="2019-10-22T05:04:10.039" v="8244" actId="2696"/>
          <pc:sldLayoutMkLst>
            <pc:docMk/>
            <pc:sldMasterMk cId="1586506296" sldId="2147483648"/>
            <pc:sldLayoutMk cId="3019380940" sldId="2147483670"/>
          </pc:sldLayoutMkLst>
        </pc:sldLayoutChg>
        <pc:sldLayoutChg chg="del">
          <pc:chgData name="Kaska Miskolczi" userId="f4655864d4a5c8f2" providerId="LiveId" clId="{73EA049A-DA9E-4EAC-A74B-02DCB5FB428C}" dt="2019-10-22T05:04:10.075" v="8246" actId="2696"/>
          <pc:sldLayoutMkLst>
            <pc:docMk/>
            <pc:sldMasterMk cId="1586506296" sldId="2147483648"/>
            <pc:sldLayoutMk cId="286316694" sldId="2147483671"/>
          </pc:sldLayoutMkLst>
        </pc:sldLayoutChg>
        <pc:sldLayoutChg chg="del">
          <pc:chgData name="Kaska Miskolczi" userId="f4655864d4a5c8f2" providerId="LiveId" clId="{73EA049A-DA9E-4EAC-A74B-02DCB5FB428C}" dt="2019-10-22T05:04:10.116" v="8248" actId="2696"/>
          <pc:sldLayoutMkLst>
            <pc:docMk/>
            <pc:sldMasterMk cId="1586506296" sldId="2147483648"/>
            <pc:sldLayoutMk cId="3434627354" sldId="2147483672"/>
          </pc:sldLayoutMkLst>
        </pc:sldLayoutChg>
        <pc:sldLayoutChg chg="del">
          <pc:chgData name="Kaska Miskolczi" userId="f4655864d4a5c8f2" providerId="LiveId" clId="{73EA049A-DA9E-4EAC-A74B-02DCB5FB428C}" dt="2019-10-22T05:04:10.136" v="8250" actId="2696"/>
          <pc:sldLayoutMkLst>
            <pc:docMk/>
            <pc:sldMasterMk cId="1586506296" sldId="2147483648"/>
            <pc:sldLayoutMk cId="55863238" sldId="2147483673"/>
          </pc:sldLayoutMkLst>
        </pc:sldLayoutChg>
        <pc:sldLayoutChg chg="del">
          <pc:chgData name="Kaska Miskolczi" userId="f4655864d4a5c8f2" providerId="LiveId" clId="{73EA049A-DA9E-4EAC-A74B-02DCB5FB428C}" dt="2019-10-22T05:04:09.757" v="8194" actId="2696"/>
          <pc:sldLayoutMkLst>
            <pc:docMk/>
            <pc:sldMasterMk cId="1586506296" sldId="2147483648"/>
            <pc:sldLayoutMk cId="700762432" sldId="2147483674"/>
          </pc:sldLayoutMkLst>
        </pc:sldLayoutChg>
        <pc:sldLayoutChg chg="del">
          <pc:chgData name="Kaska Miskolczi" userId="f4655864d4a5c8f2" providerId="LiveId" clId="{73EA049A-DA9E-4EAC-A74B-02DCB5FB428C}" dt="2019-10-22T05:04:10.169" v="8252" actId="2696"/>
          <pc:sldLayoutMkLst>
            <pc:docMk/>
            <pc:sldMasterMk cId="1586506296" sldId="2147483648"/>
            <pc:sldLayoutMk cId="841779374" sldId="2147483675"/>
          </pc:sldLayoutMkLst>
        </pc:sldLayoutChg>
        <pc:sldLayoutChg chg="del">
          <pc:chgData name="Kaska Miskolczi" userId="f4655864d4a5c8f2" providerId="LiveId" clId="{73EA049A-DA9E-4EAC-A74B-02DCB5FB428C}" dt="2019-10-22T05:04:10.191" v="8254" actId="2696"/>
          <pc:sldLayoutMkLst>
            <pc:docMk/>
            <pc:sldMasterMk cId="1586506296" sldId="2147483648"/>
            <pc:sldLayoutMk cId="2619671147" sldId="2147483677"/>
          </pc:sldLayoutMkLst>
        </pc:sldLayoutChg>
        <pc:sldLayoutChg chg="del">
          <pc:chgData name="Kaska Miskolczi" userId="f4655864d4a5c8f2" providerId="LiveId" clId="{73EA049A-DA9E-4EAC-A74B-02DCB5FB428C}" dt="2019-10-22T05:04:10.217" v="8256" actId="2696"/>
          <pc:sldLayoutMkLst>
            <pc:docMk/>
            <pc:sldMasterMk cId="1586506296" sldId="2147483648"/>
            <pc:sldLayoutMk cId="1311851732" sldId="2147483678"/>
          </pc:sldLayoutMkLst>
        </pc:sldLayoutChg>
        <pc:sldLayoutChg chg="del">
          <pc:chgData name="Kaska Miskolczi" userId="f4655864d4a5c8f2" providerId="LiveId" clId="{73EA049A-DA9E-4EAC-A74B-02DCB5FB428C}" dt="2019-10-22T05:04:10.244" v="8258" actId="2696"/>
          <pc:sldLayoutMkLst>
            <pc:docMk/>
            <pc:sldMasterMk cId="1586506296" sldId="2147483648"/>
            <pc:sldLayoutMk cId="2786953146" sldId="2147483679"/>
          </pc:sldLayoutMkLst>
        </pc:sldLayoutChg>
        <pc:sldLayoutChg chg="del">
          <pc:chgData name="Kaska Miskolczi" userId="f4655864d4a5c8f2" providerId="LiveId" clId="{73EA049A-DA9E-4EAC-A74B-02DCB5FB428C}" dt="2019-10-22T05:04:15.197" v="8263" actId="2696"/>
          <pc:sldLayoutMkLst>
            <pc:docMk/>
            <pc:sldMasterMk cId="1586506296" sldId="2147483648"/>
            <pc:sldLayoutMk cId="2362958050" sldId="2147483685"/>
          </pc:sldLayoutMkLst>
        </pc:sldLayoutChg>
        <pc:sldLayoutChg chg="del">
          <pc:chgData name="Kaska Miskolczi" userId="f4655864d4a5c8f2" providerId="LiveId" clId="{73EA049A-DA9E-4EAC-A74B-02DCB5FB428C}" dt="2019-10-22T05:04:15.742" v="8269" actId="2696"/>
          <pc:sldLayoutMkLst>
            <pc:docMk/>
            <pc:sldMasterMk cId="1586506296" sldId="2147483648"/>
            <pc:sldLayoutMk cId="1867989992" sldId="2147483686"/>
          </pc:sldLayoutMkLst>
        </pc:sldLayoutChg>
        <pc:sldLayoutChg chg="del">
          <pc:chgData name="Kaska Miskolczi" userId="f4655864d4a5c8f2" providerId="LiveId" clId="{73EA049A-DA9E-4EAC-A74B-02DCB5FB428C}" dt="2019-10-22T05:04:09.780" v="8198" actId="2696"/>
          <pc:sldLayoutMkLst>
            <pc:docMk/>
            <pc:sldMasterMk cId="1586506296" sldId="2147483648"/>
            <pc:sldLayoutMk cId="1576958787" sldId="2147483687"/>
          </pc:sldLayoutMkLst>
        </pc:sldLayoutChg>
        <pc:sldLayoutChg chg="del">
          <pc:chgData name="Kaska Miskolczi" userId="f4655864d4a5c8f2" providerId="LiveId" clId="{73EA049A-DA9E-4EAC-A74B-02DCB5FB428C}" dt="2019-10-22T07:12:44.579" v="1976" actId="2696"/>
          <pc:sldLayoutMkLst>
            <pc:docMk/>
            <pc:sldMasterMk cId="1586506296" sldId="2147483648"/>
            <pc:sldLayoutMk cId="4129936306" sldId="2147483719"/>
          </pc:sldLayoutMkLst>
        </pc:sldLayoutChg>
      </pc:sldMasterChg>
      <pc:sldMasterChg chg="del delSldLayout">
        <pc:chgData name="Kaska Miskolczi" userId="f4655864d4a5c8f2" providerId="LiveId" clId="{73EA049A-DA9E-4EAC-A74B-02DCB5FB428C}" dt="2019-10-22T05:04:09.861" v="8230" actId="2696"/>
        <pc:sldMasterMkLst>
          <pc:docMk/>
          <pc:sldMasterMk cId="3710757332" sldId="2147483688"/>
        </pc:sldMasterMkLst>
        <pc:sldLayoutChg chg="del">
          <pc:chgData name="Kaska Miskolczi" userId="f4655864d4a5c8f2" providerId="LiveId" clId="{73EA049A-DA9E-4EAC-A74B-02DCB5FB428C}" dt="2019-10-22T05:04:09.830" v="8200" actId="2696"/>
          <pc:sldLayoutMkLst>
            <pc:docMk/>
            <pc:sldMasterMk cId="3710757332" sldId="2147483688"/>
            <pc:sldLayoutMk cId="629322712" sldId="2147483689"/>
          </pc:sldLayoutMkLst>
        </pc:sldLayoutChg>
        <pc:sldLayoutChg chg="del">
          <pc:chgData name="Kaska Miskolczi" userId="f4655864d4a5c8f2" providerId="LiveId" clId="{73EA049A-DA9E-4EAC-A74B-02DCB5FB428C}" dt="2019-10-22T05:04:09.831" v="8201" actId="2696"/>
          <pc:sldLayoutMkLst>
            <pc:docMk/>
            <pc:sldMasterMk cId="3710757332" sldId="2147483688"/>
            <pc:sldLayoutMk cId="1473954396" sldId="2147483690"/>
          </pc:sldLayoutMkLst>
        </pc:sldLayoutChg>
        <pc:sldLayoutChg chg="del">
          <pc:chgData name="Kaska Miskolczi" userId="f4655864d4a5c8f2" providerId="LiveId" clId="{73EA049A-DA9E-4EAC-A74B-02DCB5FB428C}" dt="2019-10-22T05:04:09.832" v="8202" actId="2696"/>
          <pc:sldLayoutMkLst>
            <pc:docMk/>
            <pc:sldMasterMk cId="3710757332" sldId="2147483688"/>
            <pc:sldLayoutMk cId="135111147" sldId="2147483691"/>
          </pc:sldLayoutMkLst>
        </pc:sldLayoutChg>
        <pc:sldLayoutChg chg="del">
          <pc:chgData name="Kaska Miskolczi" userId="f4655864d4a5c8f2" providerId="LiveId" clId="{73EA049A-DA9E-4EAC-A74B-02DCB5FB428C}" dt="2019-10-22T05:04:09.833" v="8203" actId="2696"/>
          <pc:sldLayoutMkLst>
            <pc:docMk/>
            <pc:sldMasterMk cId="3710757332" sldId="2147483688"/>
            <pc:sldLayoutMk cId="3338237833" sldId="2147483692"/>
          </pc:sldLayoutMkLst>
        </pc:sldLayoutChg>
        <pc:sldLayoutChg chg="del">
          <pc:chgData name="Kaska Miskolczi" userId="f4655864d4a5c8f2" providerId="LiveId" clId="{73EA049A-DA9E-4EAC-A74B-02DCB5FB428C}" dt="2019-10-22T05:04:09.835" v="8204" actId="2696"/>
          <pc:sldLayoutMkLst>
            <pc:docMk/>
            <pc:sldMasterMk cId="3710757332" sldId="2147483688"/>
            <pc:sldLayoutMk cId="3183594767" sldId="2147483693"/>
          </pc:sldLayoutMkLst>
        </pc:sldLayoutChg>
        <pc:sldLayoutChg chg="del">
          <pc:chgData name="Kaska Miskolczi" userId="f4655864d4a5c8f2" providerId="LiveId" clId="{73EA049A-DA9E-4EAC-A74B-02DCB5FB428C}" dt="2019-10-22T05:04:09.836" v="8205" actId="2696"/>
          <pc:sldLayoutMkLst>
            <pc:docMk/>
            <pc:sldMasterMk cId="3710757332" sldId="2147483688"/>
            <pc:sldLayoutMk cId="2619125963" sldId="2147483694"/>
          </pc:sldLayoutMkLst>
        </pc:sldLayoutChg>
        <pc:sldLayoutChg chg="del">
          <pc:chgData name="Kaska Miskolczi" userId="f4655864d4a5c8f2" providerId="LiveId" clId="{73EA049A-DA9E-4EAC-A74B-02DCB5FB428C}" dt="2019-10-22T05:04:09.837" v="8206" actId="2696"/>
          <pc:sldLayoutMkLst>
            <pc:docMk/>
            <pc:sldMasterMk cId="3710757332" sldId="2147483688"/>
            <pc:sldLayoutMk cId="435719303" sldId="2147483695"/>
          </pc:sldLayoutMkLst>
        </pc:sldLayoutChg>
        <pc:sldLayoutChg chg="del">
          <pc:chgData name="Kaska Miskolczi" userId="f4655864d4a5c8f2" providerId="LiveId" clId="{73EA049A-DA9E-4EAC-A74B-02DCB5FB428C}" dt="2019-10-22T05:04:09.838" v="8207" actId="2696"/>
          <pc:sldLayoutMkLst>
            <pc:docMk/>
            <pc:sldMasterMk cId="3710757332" sldId="2147483688"/>
            <pc:sldLayoutMk cId="3457452191" sldId="2147483696"/>
          </pc:sldLayoutMkLst>
        </pc:sldLayoutChg>
        <pc:sldLayoutChg chg="del">
          <pc:chgData name="Kaska Miskolczi" userId="f4655864d4a5c8f2" providerId="LiveId" clId="{73EA049A-DA9E-4EAC-A74B-02DCB5FB428C}" dt="2019-10-22T05:04:09.839" v="8208" actId="2696"/>
          <pc:sldLayoutMkLst>
            <pc:docMk/>
            <pc:sldMasterMk cId="3710757332" sldId="2147483688"/>
            <pc:sldLayoutMk cId="1285807139" sldId="2147483697"/>
          </pc:sldLayoutMkLst>
        </pc:sldLayoutChg>
        <pc:sldLayoutChg chg="del">
          <pc:chgData name="Kaska Miskolczi" userId="f4655864d4a5c8f2" providerId="LiveId" clId="{73EA049A-DA9E-4EAC-A74B-02DCB5FB428C}" dt="2019-10-22T05:04:09.840" v="8209" actId="2696"/>
          <pc:sldLayoutMkLst>
            <pc:docMk/>
            <pc:sldMasterMk cId="3710757332" sldId="2147483688"/>
            <pc:sldLayoutMk cId="1003878103" sldId="2147483698"/>
          </pc:sldLayoutMkLst>
        </pc:sldLayoutChg>
        <pc:sldLayoutChg chg="del">
          <pc:chgData name="Kaska Miskolczi" userId="f4655864d4a5c8f2" providerId="LiveId" clId="{73EA049A-DA9E-4EAC-A74B-02DCB5FB428C}" dt="2019-10-22T05:04:09.840" v="8210" actId="2696"/>
          <pc:sldLayoutMkLst>
            <pc:docMk/>
            <pc:sldMasterMk cId="3710757332" sldId="2147483688"/>
            <pc:sldLayoutMk cId="812528077" sldId="2147483699"/>
          </pc:sldLayoutMkLst>
        </pc:sldLayoutChg>
        <pc:sldLayoutChg chg="del">
          <pc:chgData name="Kaska Miskolczi" userId="f4655864d4a5c8f2" providerId="LiveId" clId="{73EA049A-DA9E-4EAC-A74B-02DCB5FB428C}" dt="2019-10-22T05:04:09.841" v="8211" actId="2696"/>
          <pc:sldLayoutMkLst>
            <pc:docMk/>
            <pc:sldMasterMk cId="3710757332" sldId="2147483688"/>
            <pc:sldLayoutMk cId="4237329992" sldId="2147483700"/>
          </pc:sldLayoutMkLst>
        </pc:sldLayoutChg>
        <pc:sldLayoutChg chg="del">
          <pc:chgData name="Kaska Miskolczi" userId="f4655864d4a5c8f2" providerId="LiveId" clId="{73EA049A-DA9E-4EAC-A74B-02DCB5FB428C}" dt="2019-10-22T05:04:09.842" v="8212" actId="2696"/>
          <pc:sldLayoutMkLst>
            <pc:docMk/>
            <pc:sldMasterMk cId="3710757332" sldId="2147483688"/>
            <pc:sldLayoutMk cId="4038049302" sldId="2147483701"/>
          </pc:sldLayoutMkLst>
        </pc:sldLayoutChg>
        <pc:sldLayoutChg chg="del">
          <pc:chgData name="Kaska Miskolczi" userId="f4655864d4a5c8f2" providerId="LiveId" clId="{73EA049A-DA9E-4EAC-A74B-02DCB5FB428C}" dt="2019-10-22T05:04:09.843" v="8213" actId="2696"/>
          <pc:sldLayoutMkLst>
            <pc:docMk/>
            <pc:sldMasterMk cId="3710757332" sldId="2147483688"/>
            <pc:sldLayoutMk cId="1028128940" sldId="2147483702"/>
          </pc:sldLayoutMkLst>
        </pc:sldLayoutChg>
        <pc:sldLayoutChg chg="del">
          <pc:chgData name="Kaska Miskolczi" userId="f4655864d4a5c8f2" providerId="LiveId" clId="{73EA049A-DA9E-4EAC-A74B-02DCB5FB428C}" dt="2019-10-22T05:04:09.844" v="8214" actId="2696"/>
          <pc:sldLayoutMkLst>
            <pc:docMk/>
            <pc:sldMasterMk cId="3710757332" sldId="2147483688"/>
            <pc:sldLayoutMk cId="1445685912" sldId="2147483703"/>
          </pc:sldLayoutMkLst>
        </pc:sldLayoutChg>
        <pc:sldLayoutChg chg="del">
          <pc:chgData name="Kaska Miskolczi" userId="f4655864d4a5c8f2" providerId="LiveId" clId="{73EA049A-DA9E-4EAC-A74B-02DCB5FB428C}" dt="2019-10-22T05:04:09.845" v="8215" actId="2696"/>
          <pc:sldLayoutMkLst>
            <pc:docMk/>
            <pc:sldMasterMk cId="3710757332" sldId="2147483688"/>
            <pc:sldLayoutMk cId="1066432793" sldId="2147483704"/>
          </pc:sldLayoutMkLst>
        </pc:sldLayoutChg>
        <pc:sldLayoutChg chg="del">
          <pc:chgData name="Kaska Miskolczi" userId="f4655864d4a5c8f2" providerId="LiveId" clId="{73EA049A-DA9E-4EAC-A74B-02DCB5FB428C}" dt="2019-10-22T05:04:09.846" v="8216" actId="2696"/>
          <pc:sldLayoutMkLst>
            <pc:docMk/>
            <pc:sldMasterMk cId="3710757332" sldId="2147483688"/>
            <pc:sldLayoutMk cId="2187420400" sldId="2147483705"/>
          </pc:sldLayoutMkLst>
        </pc:sldLayoutChg>
        <pc:sldLayoutChg chg="del">
          <pc:chgData name="Kaska Miskolczi" userId="f4655864d4a5c8f2" providerId="LiveId" clId="{73EA049A-DA9E-4EAC-A74B-02DCB5FB428C}" dt="2019-10-22T05:04:09.847" v="8217" actId="2696"/>
          <pc:sldLayoutMkLst>
            <pc:docMk/>
            <pc:sldMasterMk cId="3710757332" sldId="2147483688"/>
            <pc:sldLayoutMk cId="962681403" sldId="2147483706"/>
          </pc:sldLayoutMkLst>
        </pc:sldLayoutChg>
        <pc:sldLayoutChg chg="del">
          <pc:chgData name="Kaska Miskolczi" userId="f4655864d4a5c8f2" providerId="LiveId" clId="{73EA049A-DA9E-4EAC-A74B-02DCB5FB428C}" dt="2019-10-22T05:04:09.848" v="8218" actId="2696"/>
          <pc:sldLayoutMkLst>
            <pc:docMk/>
            <pc:sldMasterMk cId="3710757332" sldId="2147483688"/>
            <pc:sldLayoutMk cId="340125654" sldId="2147483707"/>
          </pc:sldLayoutMkLst>
        </pc:sldLayoutChg>
        <pc:sldLayoutChg chg="del">
          <pc:chgData name="Kaska Miskolczi" userId="f4655864d4a5c8f2" providerId="LiveId" clId="{73EA049A-DA9E-4EAC-A74B-02DCB5FB428C}" dt="2019-10-22T05:04:09.849" v="8219" actId="2696"/>
          <pc:sldLayoutMkLst>
            <pc:docMk/>
            <pc:sldMasterMk cId="3710757332" sldId="2147483688"/>
            <pc:sldLayoutMk cId="1287485679" sldId="2147483708"/>
          </pc:sldLayoutMkLst>
        </pc:sldLayoutChg>
        <pc:sldLayoutChg chg="del">
          <pc:chgData name="Kaska Miskolczi" userId="f4655864d4a5c8f2" providerId="LiveId" clId="{73EA049A-DA9E-4EAC-A74B-02DCB5FB428C}" dt="2019-10-22T05:04:09.850" v="8220" actId="2696"/>
          <pc:sldLayoutMkLst>
            <pc:docMk/>
            <pc:sldMasterMk cId="3710757332" sldId="2147483688"/>
            <pc:sldLayoutMk cId="1820638893" sldId="2147483709"/>
          </pc:sldLayoutMkLst>
        </pc:sldLayoutChg>
        <pc:sldLayoutChg chg="del">
          <pc:chgData name="Kaska Miskolczi" userId="f4655864d4a5c8f2" providerId="LiveId" clId="{73EA049A-DA9E-4EAC-A74B-02DCB5FB428C}" dt="2019-10-22T05:04:09.852" v="8221" actId="2696"/>
          <pc:sldLayoutMkLst>
            <pc:docMk/>
            <pc:sldMasterMk cId="3710757332" sldId="2147483688"/>
            <pc:sldLayoutMk cId="1500765266" sldId="2147483710"/>
          </pc:sldLayoutMkLst>
        </pc:sldLayoutChg>
        <pc:sldLayoutChg chg="del">
          <pc:chgData name="Kaska Miskolczi" userId="f4655864d4a5c8f2" providerId="LiveId" clId="{73EA049A-DA9E-4EAC-A74B-02DCB5FB428C}" dt="2019-10-22T05:04:09.853" v="8222" actId="2696"/>
          <pc:sldLayoutMkLst>
            <pc:docMk/>
            <pc:sldMasterMk cId="3710757332" sldId="2147483688"/>
            <pc:sldLayoutMk cId="21049153" sldId="2147483711"/>
          </pc:sldLayoutMkLst>
        </pc:sldLayoutChg>
        <pc:sldLayoutChg chg="del">
          <pc:chgData name="Kaska Miskolczi" userId="f4655864d4a5c8f2" providerId="LiveId" clId="{73EA049A-DA9E-4EAC-A74B-02DCB5FB428C}" dt="2019-10-22T05:04:09.854" v="8223" actId="2696"/>
          <pc:sldLayoutMkLst>
            <pc:docMk/>
            <pc:sldMasterMk cId="3710757332" sldId="2147483688"/>
            <pc:sldLayoutMk cId="4197432344" sldId="2147483712"/>
          </pc:sldLayoutMkLst>
        </pc:sldLayoutChg>
        <pc:sldLayoutChg chg="del">
          <pc:chgData name="Kaska Miskolczi" userId="f4655864d4a5c8f2" providerId="LiveId" clId="{73EA049A-DA9E-4EAC-A74B-02DCB5FB428C}" dt="2019-10-22T05:04:09.855" v="8224" actId="2696"/>
          <pc:sldLayoutMkLst>
            <pc:docMk/>
            <pc:sldMasterMk cId="3710757332" sldId="2147483688"/>
            <pc:sldLayoutMk cId="1040068760" sldId="2147483713"/>
          </pc:sldLayoutMkLst>
        </pc:sldLayoutChg>
        <pc:sldLayoutChg chg="del">
          <pc:chgData name="Kaska Miskolczi" userId="f4655864d4a5c8f2" providerId="LiveId" clId="{73EA049A-DA9E-4EAC-A74B-02DCB5FB428C}" dt="2019-10-22T05:04:09.857" v="8225" actId="2696"/>
          <pc:sldLayoutMkLst>
            <pc:docMk/>
            <pc:sldMasterMk cId="3710757332" sldId="2147483688"/>
            <pc:sldLayoutMk cId="2489269264" sldId="2147483714"/>
          </pc:sldLayoutMkLst>
        </pc:sldLayoutChg>
        <pc:sldLayoutChg chg="del">
          <pc:chgData name="Kaska Miskolczi" userId="f4655864d4a5c8f2" providerId="LiveId" clId="{73EA049A-DA9E-4EAC-A74B-02DCB5FB428C}" dt="2019-10-22T05:04:09.857" v="8226" actId="2696"/>
          <pc:sldLayoutMkLst>
            <pc:docMk/>
            <pc:sldMasterMk cId="3710757332" sldId="2147483688"/>
            <pc:sldLayoutMk cId="4000405584" sldId="2147483715"/>
          </pc:sldLayoutMkLst>
        </pc:sldLayoutChg>
        <pc:sldLayoutChg chg="del">
          <pc:chgData name="Kaska Miskolczi" userId="f4655864d4a5c8f2" providerId="LiveId" clId="{73EA049A-DA9E-4EAC-A74B-02DCB5FB428C}" dt="2019-10-22T05:04:09.858" v="8227" actId="2696"/>
          <pc:sldLayoutMkLst>
            <pc:docMk/>
            <pc:sldMasterMk cId="3710757332" sldId="2147483688"/>
            <pc:sldLayoutMk cId="2751938042" sldId="2147483716"/>
          </pc:sldLayoutMkLst>
        </pc:sldLayoutChg>
        <pc:sldLayoutChg chg="del">
          <pc:chgData name="Kaska Miskolczi" userId="f4655864d4a5c8f2" providerId="LiveId" clId="{73EA049A-DA9E-4EAC-A74B-02DCB5FB428C}" dt="2019-10-22T05:04:09.859" v="8228" actId="2696"/>
          <pc:sldLayoutMkLst>
            <pc:docMk/>
            <pc:sldMasterMk cId="3710757332" sldId="2147483688"/>
            <pc:sldLayoutMk cId="2625357190" sldId="2147483717"/>
          </pc:sldLayoutMkLst>
        </pc:sldLayoutChg>
        <pc:sldLayoutChg chg="del">
          <pc:chgData name="Kaska Miskolczi" userId="f4655864d4a5c8f2" providerId="LiveId" clId="{73EA049A-DA9E-4EAC-A74B-02DCB5FB428C}" dt="2019-10-22T05:04:09.860" v="8229" actId="2696"/>
          <pc:sldLayoutMkLst>
            <pc:docMk/>
            <pc:sldMasterMk cId="3710757332" sldId="2147483688"/>
            <pc:sldLayoutMk cId="3772985755" sldId="2147483718"/>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0B78DD-7801-4FF7-B18F-CF70FD9F333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29342EA-659C-48B4-A241-DBF9EC9E07FC}">
      <dgm:prSet phldrT="[Text]" custT="1"/>
      <dgm:spPr>
        <a:solidFill>
          <a:schemeClr val="bg2">
            <a:lumMod val="25000"/>
          </a:schemeClr>
        </a:solidFill>
        <a:ln>
          <a:solidFill>
            <a:srgbClr val="E3DED1"/>
          </a:solidFill>
        </a:ln>
      </dgm:spPr>
      <dgm:t>
        <a:bodyPr/>
        <a:lstStyle/>
        <a:p>
          <a:r>
            <a:rPr lang="en-US" sz="3300" dirty="0">
              <a:latin typeface="Imprint MT Shadow" panose="04020605060303030202" pitchFamily="82" charset="0"/>
            </a:rPr>
            <a:t>Data Analysis</a:t>
          </a:r>
        </a:p>
      </dgm:t>
    </dgm:pt>
    <dgm:pt modelId="{E011A61D-C7B3-4637-9158-5DB6500D824F}" type="parTrans" cxnId="{47A60E91-3AFE-4433-9224-EBAF124AD6F5}">
      <dgm:prSet/>
      <dgm:spPr/>
      <dgm:t>
        <a:bodyPr/>
        <a:lstStyle/>
        <a:p>
          <a:endParaRPr lang="en-US"/>
        </a:p>
      </dgm:t>
    </dgm:pt>
    <dgm:pt modelId="{64730E9A-E188-4CB6-9A18-122B77ABEC0B}" type="sibTrans" cxnId="{47A60E91-3AFE-4433-9224-EBAF124AD6F5}">
      <dgm:prSet/>
      <dgm:spPr/>
      <dgm:t>
        <a:bodyPr/>
        <a:lstStyle/>
        <a:p>
          <a:endParaRPr lang="en-US"/>
        </a:p>
      </dgm:t>
    </dgm:pt>
    <dgm:pt modelId="{923BC525-C331-437D-A734-D9534899DAB5}">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Inventory Management</a:t>
          </a:r>
        </a:p>
      </dgm:t>
    </dgm:pt>
    <dgm:pt modelId="{C665A382-6A17-418B-A283-CC1D0579244A}" type="parTrans" cxnId="{A9367CB1-44EA-4B88-A9BE-15A321DC4557}">
      <dgm:prSet/>
      <dgm:spPr/>
      <dgm:t>
        <a:bodyPr/>
        <a:lstStyle/>
        <a:p>
          <a:endParaRPr lang="en-US"/>
        </a:p>
      </dgm:t>
    </dgm:pt>
    <dgm:pt modelId="{5FE703B1-4DE7-44F6-BEED-2232B1EE1E52}" type="sibTrans" cxnId="{A9367CB1-44EA-4B88-A9BE-15A321DC4557}">
      <dgm:prSet/>
      <dgm:spPr/>
      <dgm:t>
        <a:bodyPr/>
        <a:lstStyle/>
        <a:p>
          <a:endParaRPr lang="en-US"/>
        </a:p>
      </dgm:t>
    </dgm:pt>
    <dgm:pt modelId="{A801AF45-2B03-4895-B3C2-C00469844970}">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Customer Data</a:t>
          </a:r>
        </a:p>
      </dgm:t>
    </dgm:pt>
    <dgm:pt modelId="{24BB1FAC-DA5B-4F5E-8EF8-F2253AADFED1}" type="parTrans" cxnId="{C2BD2BCD-DA11-471D-BFD0-D6DD976C3BDB}">
      <dgm:prSet/>
      <dgm:spPr/>
      <dgm:t>
        <a:bodyPr/>
        <a:lstStyle/>
        <a:p>
          <a:endParaRPr lang="en-US"/>
        </a:p>
      </dgm:t>
    </dgm:pt>
    <dgm:pt modelId="{61E54704-A2BE-40C4-A179-DF2373DB1B11}" type="sibTrans" cxnId="{C2BD2BCD-DA11-471D-BFD0-D6DD976C3BDB}">
      <dgm:prSet/>
      <dgm:spPr/>
      <dgm:t>
        <a:bodyPr/>
        <a:lstStyle/>
        <a:p>
          <a:endParaRPr lang="en-US"/>
        </a:p>
      </dgm:t>
    </dgm:pt>
    <dgm:pt modelId="{0F7405BB-9389-40CE-8385-039ADC42A0CE}">
      <dgm:prSet phldrT="[Text]" custT="1"/>
      <dgm:spPr>
        <a:solidFill>
          <a:schemeClr val="bg2">
            <a:lumMod val="25000"/>
          </a:schemeClr>
        </a:solidFill>
        <a:ln>
          <a:solidFill>
            <a:srgbClr val="E3DED1"/>
          </a:solidFill>
        </a:ln>
      </dgm:spPr>
      <dgm:t>
        <a:bodyPr/>
        <a:lstStyle/>
        <a:p>
          <a:r>
            <a:rPr lang="en-US" sz="3300" dirty="0">
              <a:latin typeface="Imprint MT Shadow" panose="04020605060303030202" pitchFamily="82" charset="0"/>
            </a:rPr>
            <a:t>Engagement</a:t>
          </a:r>
        </a:p>
      </dgm:t>
    </dgm:pt>
    <dgm:pt modelId="{EE9FD019-17AD-4968-92D7-99DDAA66A67D}" type="parTrans" cxnId="{9F452194-60E7-4F45-A774-57B29B3FC18E}">
      <dgm:prSet/>
      <dgm:spPr/>
      <dgm:t>
        <a:bodyPr/>
        <a:lstStyle/>
        <a:p>
          <a:endParaRPr lang="en-US"/>
        </a:p>
      </dgm:t>
    </dgm:pt>
    <dgm:pt modelId="{FEA4A7B7-24FB-4ADC-823D-096BF1C1275B}" type="sibTrans" cxnId="{9F452194-60E7-4F45-A774-57B29B3FC18E}">
      <dgm:prSet/>
      <dgm:spPr/>
      <dgm:t>
        <a:bodyPr/>
        <a:lstStyle/>
        <a:p>
          <a:endParaRPr lang="en-US"/>
        </a:p>
      </dgm:t>
    </dgm:pt>
    <dgm:pt modelId="{97136C63-2DCB-48DC-A2AD-9D4BF099EA5B}">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Community Events</a:t>
          </a:r>
        </a:p>
      </dgm:t>
    </dgm:pt>
    <dgm:pt modelId="{886937A1-AE69-43F5-9170-F1241E4BF708}" type="parTrans" cxnId="{28533044-B4BE-4FD9-8850-83F5A34E5466}">
      <dgm:prSet/>
      <dgm:spPr/>
      <dgm:t>
        <a:bodyPr/>
        <a:lstStyle/>
        <a:p>
          <a:endParaRPr lang="en-US"/>
        </a:p>
      </dgm:t>
    </dgm:pt>
    <dgm:pt modelId="{9FE80063-7B7B-4C46-BC9A-03C1C6ED69FD}" type="sibTrans" cxnId="{28533044-B4BE-4FD9-8850-83F5A34E5466}">
      <dgm:prSet/>
      <dgm:spPr/>
      <dgm:t>
        <a:bodyPr/>
        <a:lstStyle/>
        <a:p>
          <a:endParaRPr lang="en-US"/>
        </a:p>
      </dgm:t>
    </dgm:pt>
    <dgm:pt modelId="{C268104D-0919-4651-8A68-44E002011BB1}">
      <dgm:prSet phldrT="[Text]" custT="1"/>
      <dgm:spPr>
        <a:solidFill>
          <a:schemeClr val="bg2">
            <a:lumMod val="25000"/>
          </a:schemeClr>
        </a:solidFill>
        <a:ln>
          <a:solidFill>
            <a:srgbClr val="E3DED1"/>
          </a:solidFill>
        </a:ln>
      </dgm:spPr>
      <dgm:t>
        <a:bodyPr/>
        <a:lstStyle/>
        <a:p>
          <a:r>
            <a:rPr lang="en-US" sz="3300" dirty="0">
              <a:latin typeface="Imprint MT Shadow" panose="04020605060303030202" pitchFamily="82" charset="0"/>
            </a:rPr>
            <a:t>Availability</a:t>
          </a:r>
        </a:p>
      </dgm:t>
    </dgm:pt>
    <dgm:pt modelId="{343BF725-25D4-449C-A034-E53EB7F74B63}" type="parTrans" cxnId="{75950CC1-B426-4593-B212-6F988D124572}">
      <dgm:prSet/>
      <dgm:spPr/>
      <dgm:t>
        <a:bodyPr/>
        <a:lstStyle/>
        <a:p>
          <a:endParaRPr lang="en-US"/>
        </a:p>
      </dgm:t>
    </dgm:pt>
    <dgm:pt modelId="{3F9A7141-62FA-4092-90C0-85F16FAA5A3A}" type="sibTrans" cxnId="{75950CC1-B426-4593-B212-6F988D124572}">
      <dgm:prSet/>
      <dgm:spPr/>
      <dgm:t>
        <a:bodyPr/>
        <a:lstStyle/>
        <a:p>
          <a:endParaRPr lang="en-US"/>
        </a:p>
      </dgm:t>
    </dgm:pt>
    <dgm:pt modelId="{4E6A8942-4C60-44F2-ACCD-AF01762646BD}">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Instructional Guides</a:t>
          </a:r>
        </a:p>
      </dgm:t>
    </dgm:pt>
    <dgm:pt modelId="{363F7BD7-B2D2-44AF-A829-9EDBA132C9AB}" type="parTrans" cxnId="{68E03414-F589-4B53-89EC-CF0909D28C22}">
      <dgm:prSet/>
      <dgm:spPr/>
      <dgm:t>
        <a:bodyPr/>
        <a:lstStyle/>
        <a:p>
          <a:endParaRPr lang="en-US"/>
        </a:p>
      </dgm:t>
    </dgm:pt>
    <dgm:pt modelId="{20CD6313-7B7A-45BF-ACD8-317F8136FF3C}" type="sibTrans" cxnId="{68E03414-F589-4B53-89EC-CF0909D28C22}">
      <dgm:prSet/>
      <dgm:spPr/>
      <dgm:t>
        <a:bodyPr/>
        <a:lstStyle/>
        <a:p>
          <a:endParaRPr lang="en-US"/>
        </a:p>
      </dgm:t>
    </dgm:pt>
    <dgm:pt modelId="{B2F14675-5AFF-49CF-AFAE-287AE2A6C758}">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Website Interaction</a:t>
          </a:r>
        </a:p>
      </dgm:t>
    </dgm:pt>
    <dgm:pt modelId="{1A8A8B68-E848-4156-8B1E-7C4F7F3A14CB}" type="parTrans" cxnId="{C7114407-49DE-47E3-9B4D-16575270E29F}">
      <dgm:prSet/>
      <dgm:spPr/>
      <dgm:t>
        <a:bodyPr/>
        <a:lstStyle/>
        <a:p>
          <a:endParaRPr lang="en-US"/>
        </a:p>
      </dgm:t>
    </dgm:pt>
    <dgm:pt modelId="{E543924D-0D40-4DC7-A672-ECA343E4E605}" type="sibTrans" cxnId="{C7114407-49DE-47E3-9B4D-16575270E29F}">
      <dgm:prSet/>
      <dgm:spPr/>
      <dgm:t>
        <a:bodyPr/>
        <a:lstStyle/>
        <a:p>
          <a:endParaRPr lang="en-US"/>
        </a:p>
      </dgm:t>
    </dgm:pt>
    <dgm:pt modelId="{80F90F9A-1B62-4629-813E-66C5B4225280}">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Service Uptimes</a:t>
          </a:r>
        </a:p>
      </dgm:t>
    </dgm:pt>
    <dgm:pt modelId="{72B7A5B9-0D38-46CE-B2EC-31A553AFD0B7}" type="parTrans" cxnId="{3CCD148C-3379-4142-9B6D-5C0A39ED6A68}">
      <dgm:prSet/>
      <dgm:spPr/>
      <dgm:t>
        <a:bodyPr/>
        <a:lstStyle/>
        <a:p>
          <a:endParaRPr lang="en-US"/>
        </a:p>
      </dgm:t>
    </dgm:pt>
    <dgm:pt modelId="{96BFBFE6-5B53-4F67-A262-491378248747}" type="sibTrans" cxnId="{3CCD148C-3379-4142-9B6D-5C0A39ED6A68}">
      <dgm:prSet/>
      <dgm:spPr/>
      <dgm:t>
        <a:bodyPr/>
        <a:lstStyle/>
        <a:p>
          <a:endParaRPr lang="en-US"/>
        </a:p>
      </dgm:t>
    </dgm:pt>
    <dgm:pt modelId="{CBC18F17-560F-48D1-9607-066ACA05A345}">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IT Monitoring Tools</a:t>
          </a:r>
        </a:p>
      </dgm:t>
    </dgm:pt>
    <dgm:pt modelId="{53D4DA0A-C5CD-4338-9808-56E97D9AB02A}" type="parTrans" cxnId="{9D3CFD6B-014E-4D67-8057-F74E113DACDF}">
      <dgm:prSet/>
      <dgm:spPr/>
      <dgm:t>
        <a:bodyPr/>
        <a:lstStyle/>
        <a:p>
          <a:endParaRPr lang="en-US"/>
        </a:p>
      </dgm:t>
    </dgm:pt>
    <dgm:pt modelId="{6D3BD38B-7A32-44FF-BB31-9548B752876D}" type="sibTrans" cxnId="{9D3CFD6B-014E-4D67-8057-F74E113DACDF}">
      <dgm:prSet/>
      <dgm:spPr/>
      <dgm:t>
        <a:bodyPr/>
        <a:lstStyle/>
        <a:p>
          <a:endParaRPr lang="en-US"/>
        </a:p>
      </dgm:t>
    </dgm:pt>
    <dgm:pt modelId="{AE878DAB-98AF-4781-B0BC-D5D7B9ECC5E4}">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Supply &amp; Delivery</a:t>
          </a:r>
        </a:p>
      </dgm:t>
    </dgm:pt>
    <dgm:pt modelId="{500F2011-C0ED-4A6A-8E66-ADB9388737F6}" type="parTrans" cxnId="{510777A5-E0AB-4A99-9021-167D9522980D}">
      <dgm:prSet/>
      <dgm:spPr/>
      <dgm:t>
        <a:bodyPr/>
        <a:lstStyle/>
        <a:p>
          <a:endParaRPr lang="en-US"/>
        </a:p>
      </dgm:t>
    </dgm:pt>
    <dgm:pt modelId="{6307CD34-F78F-4D53-B540-D19E01A49FE5}" type="sibTrans" cxnId="{510777A5-E0AB-4A99-9021-167D9522980D}">
      <dgm:prSet/>
      <dgm:spPr/>
      <dgm:t>
        <a:bodyPr/>
        <a:lstStyle/>
        <a:p>
          <a:endParaRPr lang="en-US"/>
        </a:p>
      </dgm:t>
    </dgm:pt>
    <dgm:pt modelId="{AF096F50-E4CE-4E8E-823B-2E9911B2E679}">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Social Media</a:t>
          </a:r>
        </a:p>
      </dgm:t>
    </dgm:pt>
    <dgm:pt modelId="{721A0BB8-0612-4B13-B33D-CE3336B913EE}" type="parTrans" cxnId="{D5582240-0806-4A39-8D08-5E9D83760558}">
      <dgm:prSet/>
      <dgm:spPr/>
      <dgm:t>
        <a:bodyPr/>
        <a:lstStyle/>
        <a:p>
          <a:endParaRPr lang="en-US"/>
        </a:p>
      </dgm:t>
    </dgm:pt>
    <dgm:pt modelId="{6E9A3912-545D-422A-90B5-287E8BD68EAC}" type="sibTrans" cxnId="{D5582240-0806-4A39-8D08-5E9D83760558}">
      <dgm:prSet/>
      <dgm:spPr/>
      <dgm:t>
        <a:bodyPr/>
        <a:lstStyle/>
        <a:p>
          <a:endParaRPr lang="en-US"/>
        </a:p>
      </dgm:t>
    </dgm:pt>
    <dgm:pt modelId="{0DDFE90E-4E6B-47FD-807C-88FE2FF4C2CA}">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Vendor Communication</a:t>
          </a:r>
        </a:p>
      </dgm:t>
    </dgm:pt>
    <dgm:pt modelId="{F6D9B026-9718-4D1E-899D-BC10B0DAC9BB}" type="parTrans" cxnId="{B5CA65B2-E9CB-4C62-B0C9-942373FBFD01}">
      <dgm:prSet/>
      <dgm:spPr/>
      <dgm:t>
        <a:bodyPr/>
        <a:lstStyle/>
        <a:p>
          <a:endParaRPr lang="en-US"/>
        </a:p>
      </dgm:t>
    </dgm:pt>
    <dgm:pt modelId="{47DA31BE-9DE2-43B5-9E94-810B5448D669}" type="sibTrans" cxnId="{B5CA65B2-E9CB-4C62-B0C9-942373FBFD01}">
      <dgm:prSet/>
      <dgm:spPr/>
      <dgm:t>
        <a:bodyPr/>
        <a:lstStyle/>
        <a:p>
          <a:endParaRPr lang="en-US"/>
        </a:p>
      </dgm:t>
    </dgm:pt>
    <dgm:pt modelId="{9C3D3013-F04A-4473-87DD-F4A2BCA1C42D}">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Internal Enablement</a:t>
          </a:r>
        </a:p>
      </dgm:t>
    </dgm:pt>
    <dgm:pt modelId="{387CA3E8-E2CB-4E21-A896-63F8E5B302B5}" type="parTrans" cxnId="{7B1D7B10-A0EC-4336-BA1C-5A0835C3DDDD}">
      <dgm:prSet/>
      <dgm:spPr/>
      <dgm:t>
        <a:bodyPr/>
        <a:lstStyle/>
        <a:p>
          <a:endParaRPr lang="en-US"/>
        </a:p>
      </dgm:t>
    </dgm:pt>
    <dgm:pt modelId="{FC2C9A26-7540-45D9-A1A0-43BFF41D6183}" type="sibTrans" cxnId="{7B1D7B10-A0EC-4336-BA1C-5A0835C3DDDD}">
      <dgm:prSet/>
      <dgm:spPr/>
      <dgm:t>
        <a:bodyPr/>
        <a:lstStyle/>
        <a:p>
          <a:endParaRPr lang="en-US"/>
        </a:p>
      </dgm:t>
    </dgm:pt>
    <dgm:pt modelId="{4F99294C-3C17-4125-B450-52096E667A31}">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Technical Documentation</a:t>
          </a:r>
        </a:p>
      </dgm:t>
    </dgm:pt>
    <dgm:pt modelId="{F4E0CE06-DA08-464B-BA6B-FA14C1745727}" type="sibTrans" cxnId="{697CB01D-2A83-4764-AABD-B67476FBCCBC}">
      <dgm:prSet/>
      <dgm:spPr/>
      <dgm:t>
        <a:bodyPr/>
        <a:lstStyle/>
        <a:p>
          <a:endParaRPr lang="en-US"/>
        </a:p>
      </dgm:t>
    </dgm:pt>
    <dgm:pt modelId="{C8ADE5E0-B7B8-4D99-B439-4D90D9165111}" type="parTrans" cxnId="{697CB01D-2A83-4764-AABD-B67476FBCCBC}">
      <dgm:prSet/>
      <dgm:spPr/>
      <dgm:t>
        <a:bodyPr/>
        <a:lstStyle/>
        <a:p>
          <a:endParaRPr lang="en-US"/>
        </a:p>
      </dgm:t>
    </dgm:pt>
    <dgm:pt modelId="{2715260A-9FBB-45EF-9F3E-26D3C4008856}">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Data Loss Prevention</a:t>
          </a:r>
        </a:p>
      </dgm:t>
    </dgm:pt>
    <dgm:pt modelId="{9EB4931A-80EE-4952-843E-C93F54D5F537}" type="parTrans" cxnId="{CCF519BC-791C-4125-8CA4-8A62B6212E6C}">
      <dgm:prSet/>
      <dgm:spPr/>
      <dgm:t>
        <a:bodyPr/>
        <a:lstStyle/>
        <a:p>
          <a:endParaRPr lang="en-US"/>
        </a:p>
      </dgm:t>
    </dgm:pt>
    <dgm:pt modelId="{7D600A55-D5D1-485A-A868-074FCAF8D971}" type="sibTrans" cxnId="{CCF519BC-791C-4125-8CA4-8A62B6212E6C}">
      <dgm:prSet/>
      <dgm:spPr/>
      <dgm:t>
        <a:bodyPr/>
        <a:lstStyle/>
        <a:p>
          <a:endParaRPr lang="en-US"/>
        </a:p>
      </dgm:t>
    </dgm:pt>
    <dgm:pt modelId="{F5324421-DC39-4C15-8910-5FC323C83947}">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Transactional Processing</a:t>
          </a:r>
        </a:p>
      </dgm:t>
    </dgm:pt>
    <dgm:pt modelId="{C82913EF-9954-468E-8F37-C2A61274E845}" type="parTrans" cxnId="{C612C66F-276F-4D5E-B482-079AABB4E068}">
      <dgm:prSet/>
      <dgm:spPr/>
      <dgm:t>
        <a:bodyPr/>
        <a:lstStyle/>
        <a:p>
          <a:endParaRPr lang="en-US"/>
        </a:p>
      </dgm:t>
    </dgm:pt>
    <dgm:pt modelId="{89DDA142-AA6D-4131-929F-4C8F3839250A}" type="sibTrans" cxnId="{C612C66F-276F-4D5E-B482-079AABB4E068}">
      <dgm:prSet/>
      <dgm:spPr/>
      <dgm:t>
        <a:bodyPr/>
        <a:lstStyle/>
        <a:p>
          <a:endParaRPr lang="en-US"/>
        </a:p>
      </dgm:t>
    </dgm:pt>
    <dgm:pt modelId="{43F8442F-FFC6-4252-BDD5-8525E5C50872}">
      <dgm:prSet phldrT="[Text]" custT="1"/>
      <dgm:spPr>
        <a:noFill/>
        <a:ln>
          <a:noFill/>
        </a:ln>
      </dgm:spPr>
      <dgm:t>
        <a:bodyPr/>
        <a:lstStyle/>
        <a:p>
          <a:pPr marL="274320" indent="-274320">
            <a:buClr>
              <a:schemeClr val="bg2">
                <a:lumMod val="25000"/>
              </a:schemeClr>
            </a:buClr>
            <a:buFont typeface="Wingdings" panose="05000000000000000000" pitchFamily="2" charset="2"/>
            <a:buChar char="q"/>
          </a:pPr>
          <a:r>
            <a:rPr lang="en-US" sz="1800" dirty="0">
              <a:solidFill>
                <a:schemeClr val="bg2">
                  <a:lumMod val="25000"/>
                </a:schemeClr>
              </a:solidFill>
              <a:latin typeface="Open Sans" panose="020B0606030504020204"/>
            </a:rPr>
            <a:t>Locale Risk Assessment</a:t>
          </a:r>
        </a:p>
      </dgm:t>
    </dgm:pt>
    <dgm:pt modelId="{38ECCE98-43C4-418C-A82D-D2F19992F25B}" type="parTrans" cxnId="{A02CF947-CA09-46E1-A7DA-06AD06FBE6D6}">
      <dgm:prSet/>
      <dgm:spPr/>
      <dgm:t>
        <a:bodyPr/>
        <a:lstStyle/>
        <a:p>
          <a:endParaRPr lang="en-US"/>
        </a:p>
      </dgm:t>
    </dgm:pt>
    <dgm:pt modelId="{2BDF3E1D-2F0E-4C25-AAEB-4396D47325A4}" type="sibTrans" cxnId="{A02CF947-CA09-46E1-A7DA-06AD06FBE6D6}">
      <dgm:prSet/>
      <dgm:spPr/>
      <dgm:t>
        <a:bodyPr/>
        <a:lstStyle/>
        <a:p>
          <a:endParaRPr lang="en-US"/>
        </a:p>
      </dgm:t>
    </dgm:pt>
    <dgm:pt modelId="{B75B6232-5952-4D4C-91B9-1AB6C3A087A5}" type="pres">
      <dgm:prSet presAssocID="{C90B78DD-7801-4FF7-B18F-CF70FD9F333D}" presName="Name0" presStyleCnt="0">
        <dgm:presLayoutVars>
          <dgm:dir/>
          <dgm:animLvl val="lvl"/>
          <dgm:resizeHandles val="exact"/>
        </dgm:presLayoutVars>
      </dgm:prSet>
      <dgm:spPr/>
    </dgm:pt>
    <dgm:pt modelId="{72B7F183-9645-4F56-8565-498973C597CF}" type="pres">
      <dgm:prSet presAssocID="{B29342EA-659C-48B4-A241-DBF9EC9E07FC}" presName="composite" presStyleCnt="0"/>
      <dgm:spPr/>
    </dgm:pt>
    <dgm:pt modelId="{6211123D-3F7A-49BE-A55F-CD74378519A2}" type="pres">
      <dgm:prSet presAssocID="{B29342EA-659C-48B4-A241-DBF9EC9E07FC}" presName="parTx" presStyleLbl="alignNode1" presStyleIdx="0" presStyleCnt="3" custScaleY="61185">
        <dgm:presLayoutVars>
          <dgm:chMax val="0"/>
          <dgm:chPref val="0"/>
          <dgm:bulletEnabled val="1"/>
        </dgm:presLayoutVars>
      </dgm:prSet>
      <dgm:spPr/>
    </dgm:pt>
    <dgm:pt modelId="{7C9A83AA-13FD-418D-81EB-F38DD7127E1B}" type="pres">
      <dgm:prSet presAssocID="{B29342EA-659C-48B4-A241-DBF9EC9E07FC}" presName="desTx" presStyleLbl="alignAccFollowNode1" presStyleIdx="0" presStyleCnt="3" custLinFactNeighborY="11958">
        <dgm:presLayoutVars>
          <dgm:bulletEnabled val="1"/>
        </dgm:presLayoutVars>
      </dgm:prSet>
      <dgm:spPr/>
    </dgm:pt>
    <dgm:pt modelId="{5A91E444-FF7E-462B-9C87-A5B9A0610436}" type="pres">
      <dgm:prSet presAssocID="{64730E9A-E188-4CB6-9A18-122B77ABEC0B}" presName="space" presStyleCnt="0"/>
      <dgm:spPr/>
    </dgm:pt>
    <dgm:pt modelId="{05A4CE85-0950-4BA7-B0FA-2E101766D687}" type="pres">
      <dgm:prSet presAssocID="{0F7405BB-9389-40CE-8385-039ADC42A0CE}" presName="composite" presStyleCnt="0"/>
      <dgm:spPr/>
    </dgm:pt>
    <dgm:pt modelId="{37AC1AA3-CADD-4893-AFBD-DE90F0ACCF1D}" type="pres">
      <dgm:prSet presAssocID="{0F7405BB-9389-40CE-8385-039ADC42A0CE}" presName="parTx" presStyleLbl="alignNode1" presStyleIdx="1" presStyleCnt="3" custScaleY="61185">
        <dgm:presLayoutVars>
          <dgm:chMax val="0"/>
          <dgm:chPref val="0"/>
          <dgm:bulletEnabled val="1"/>
        </dgm:presLayoutVars>
      </dgm:prSet>
      <dgm:spPr/>
    </dgm:pt>
    <dgm:pt modelId="{DEC2C35B-6A3B-434C-9574-C676B649F717}" type="pres">
      <dgm:prSet presAssocID="{0F7405BB-9389-40CE-8385-039ADC42A0CE}" presName="desTx" presStyleLbl="alignAccFollowNode1" presStyleIdx="1" presStyleCnt="3" custLinFactNeighborY="11958">
        <dgm:presLayoutVars>
          <dgm:bulletEnabled val="1"/>
        </dgm:presLayoutVars>
      </dgm:prSet>
      <dgm:spPr/>
    </dgm:pt>
    <dgm:pt modelId="{73BB0518-EBC3-4637-A6A8-74591C0C13E3}" type="pres">
      <dgm:prSet presAssocID="{FEA4A7B7-24FB-4ADC-823D-096BF1C1275B}" presName="space" presStyleCnt="0"/>
      <dgm:spPr/>
    </dgm:pt>
    <dgm:pt modelId="{49C217C4-1176-405E-BBB2-B94D5CFD0CB9}" type="pres">
      <dgm:prSet presAssocID="{C268104D-0919-4651-8A68-44E002011BB1}" presName="composite" presStyleCnt="0"/>
      <dgm:spPr/>
    </dgm:pt>
    <dgm:pt modelId="{4203E62D-6466-4127-AEC6-2538BA5419A4}" type="pres">
      <dgm:prSet presAssocID="{C268104D-0919-4651-8A68-44E002011BB1}" presName="parTx" presStyleLbl="alignNode1" presStyleIdx="2" presStyleCnt="3" custScaleY="61185">
        <dgm:presLayoutVars>
          <dgm:chMax val="0"/>
          <dgm:chPref val="0"/>
          <dgm:bulletEnabled val="1"/>
        </dgm:presLayoutVars>
      </dgm:prSet>
      <dgm:spPr/>
    </dgm:pt>
    <dgm:pt modelId="{55CE9001-AAD5-40EA-B466-2F98DCB7F1DE}" type="pres">
      <dgm:prSet presAssocID="{C268104D-0919-4651-8A68-44E002011BB1}" presName="desTx" presStyleLbl="alignAccFollowNode1" presStyleIdx="2" presStyleCnt="3" custLinFactNeighborY="11958">
        <dgm:presLayoutVars>
          <dgm:bulletEnabled val="1"/>
        </dgm:presLayoutVars>
      </dgm:prSet>
      <dgm:spPr/>
    </dgm:pt>
  </dgm:ptLst>
  <dgm:cxnLst>
    <dgm:cxn modelId="{C682F602-7DC3-4576-A634-C4EF4B395520}" type="presOf" srcId="{43F8442F-FFC6-4252-BDD5-8525E5C50872}" destId="{7C9A83AA-13FD-418D-81EB-F38DD7127E1B}" srcOrd="0" destOrd="4" presId="urn:microsoft.com/office/officeart/2005/8/layout/hList1"/>
    <dgm:cxn modelId="{C7114407-49DE-47E3-9B4D-16575270E29F}" srcId="{0F7405BB-9389-40CE-8385-039ADC42A0CE}" destId="{B2F14675-5AFF-49CF-AFAE-287AE2A6C758}" srcOrd="2" destOrd="0" parTransId="{1A8A8B68-E848-4156-8B1E-7C4F7F3A14CB}" sibTransId="{E543924D-0D40-4DC7-A672-ECA343E4E605}"/>
    <dgm:cxn modelId="{7B1D7B10-A0EC-4336-BA1C-5A0835C3DDDD}" srcId="{0F7405BB-9389-40CE-8385-039ADC42A0CE}" destId="{9C3D3013-F04A-4473-87DD-F4A2BCA1C42D}" srcOrd="4" destOrd="0" parTransId="{387CA3E8-E2CB-4E21-A896-63F8E5B302B5}" sibTransId="{FC2C9A26-7540-45D9-A1A0-43BFF41D6183}"/>
    <dgm:cxn modelId="{68E03414-F589-4B53-89EC-CF0909D28C22}" srcId="{C268104D-0919-4651-8A68-44E002011BB1}" destId="{4E6A8942-4C60-44F2-ACCD-AF01762646BD}" srcOrd="0" destOrd="0" parTransId="{363F7BD7-B2D2-44AF-A829-9EDBA132C9AB}" sibTransId="{20CD6313-7B7A-45BF-ACD8-317F8136FF3C}"/>
    <dgm:cxn modelId="{5D50891D-877F-489F-A981-E5F313CAABB2}" type="presOf" srcId="{4E6A8942-4C60-44F2-ACCD-AF01762646BD}" destId="{55CE9001-AAD5-40EA-B466-2F98DCB7F1DE}" srcOrd="0" destOrd="0" presId="urn:microsoft.com/office/officeart/2005/8/layout/hList1"/>
    <dgm:cxn modelId="{697CB01D-2A83-4764-AABD-B67476FBCCBC}" srcId="{C268104D-0919-4651-8A68-44E002011BB1}" destId="{4F99294C-3C17-4125-B450-52096E667A31}" srcOrd="1" destOrd="0" parTransId="{C8ADE5E0-B7B8-4D99-B439-4D90D9165111}" sibTransId="{F4E0CE06-DA08-464B-BA6B-FA14C1745727}"/>
    <dgm:cxn modelId="{F5E58028-FD20-416C-ABD9-7160754C5DF0}" type="presOf" srcId="{80F90F9A-1B62-4629-813E-66C5B4225280}" destId="{55CE9001-AAD5-40EA-B466-2F98DCB7F1DE}" srcOrd="0" destOrd="2" presId="urn:microsoft.com/office/officeart/2005/8/layout/hList1"/>
    <dgm:cxn modelId="{7BEA1636-3659-497F-80EF-7D3C2278C03D}" type="presOf" srcId="{F5324421-DC39-4C15-8910-5FC323C83947}" destId="{7C9A83AA-13FD-418D-81EB-F38DD7127E1B}" srcOrd="0" destOrd="3" presId="urn:microsoft.com/office/officeart/2005/8/layout/hList1"/>
    <dgm:cxn modelId="{D5582240-0806-4A39-8D08-5E9D83760558}" srcId="{0F7405BB-9389-40CE-8385-039ADC42A0CE}" destId="{AF096F50-E4CE-4E8E-823B-2E9911B2E679}" srcOrd="0" destOrd="0" parTransId="{721A0BB8-0612-4B13-B33D-CE3336B913EE}" sibTransId="{6E9A3912-545D-422A-90B5-287E8BD68EAC}"/>
    <dgm:cxn modelId="{1E943062-233E-49EC-8479-37E49463141C}" type="presOf" srcId="{923BC525-C331-437D-A734-D9534899DAB5}" destId="{7C9A83AA-13FD-418D-81EB-F38DD7127E1B}" srcOrd="0" destOrd="0" presId="urn:microsoft.com/office/officeart/2005/8/layout/hList1"/>
    <dgm:cxn modelId="{28533044-B4BE-4FD9-8850-83F5A34E5466}" srcId="{0F7405BB-9389-40CE-8385-039ADC42A0CE}" destId="{97136C63-2DCB-48DC-A2AD-9D4BF099EA5B}" srcOrd="1" destOrd="0" parTransId="{886937A1-AE69-43F5-9170-F1241E4BF708}" sibTransId="{9FE80063-7B7B-4C46-BC9A-03C1C6ED69FD}"/>
    <dgm:cxn modelId="{E7D2AE67-9E34-41A9-8527-10E365DDA209}" type="presOf" srcId="{4F99294C-3C17-4125-B450-52096E667A31}" destId="{55CE9001-AAD5-40EA-B466-2F98DCB7F1DE}" srcOrd="0" destOrd="1" presId="urn:microsoft.com/office/officeart/2005/8/layout/hList1"/>
    <dgm:cxn modelId="{A02CF947-CA09-46E1-A7DA-06AD06FBE6D6}" srcId="{B29342EA-659C-48B4-A241-DBF9EC9E07FC}" destId="{43F8442F-FFC6-4252-BDD5-8525E5C50872}" srcOrd="4" destOrd="0" parTransId="{38ECCE98-43C4-418C-A82D-D2F19992F25B}" sibTransId="{2BDF3E1D-2F0E-4C25-AAEB-4396D47325A4}"/>
    <dgm:cxn modelId="{9D3CFD6B-014E-4D67-8057-F74E113DACDF}" srcId="{C268104D-0919-4651-8A68-44E002011BB1}" destId="{CBC18F17-560F-48D1-9607-066ACA05A345}" srcOrd="3" destOrd="0" parTransId="{53D4DA0A-C5CD-4338-9808-56E97D9AB02A}" sibTransId="{6D3BD38B-7A32-44FF-BB31-9548B752876D}"/>
    <dgm:cxn modelId="{A5247B6D-EF2D-4390-B980-E8ACD48E590D}" type="presOf" srcId="{9C3D3013-F04A-4473-87DD-F4A2BCA1C42D}" destId="{DEC2C35B-6A3B-434C-9574-C676B649F717}" srcOrd="0" destOrd="4" presId="urn:microsoft.com/office/officeart/2005/8/layout/hList1"/>
    <dgm:cxn modelId="{2238006E-5D4E-420F-90E8-EC2A630BDC0B}" type="presOf" srcId="{C268104D-0919-4651-8A68-44E002011BB1}" destId="{4203E62D-6466-4127-AEC6-2538BA5419A4}" srcOrd="0" destOrd="0" presId="urn:microsoft.com/office/officeart/2005/8/layout/hList1"/>
    <dgm:cxn modelId="{C612C66F-276F-4D5E-B482-079AABB4E068}" srcId="{B29342EA-659C-48B4-A241-DBF9EC9E07FC}" destId="{F5324421-DC39-4C15-8910-5FC323C83947}" srcOrd="3" destOrd="0" parTransId="{C82913EF-9954-468E-8F37-C2A61274E845}" sibTransId="{89DDA142-AA6D-4131-929F-4C8F3839250A}"/>
    <dgm:cxn modelId="{3CBD1B73-94FB-4774-80FC-1AC8F40BFBDA}" type="presOf" srcId="{2715260A-9FBB-45EF-9F3E-26D3C4008856}" destId="{55CE9001-AAD5-40EA-B466-2F98DCB7F1DE}" srcOrd="0" destOrd="4" presId="urn:microsoft.com/office/officeart/2005/8/layout/hList1"/>
    <dgm:cxn modelId="{61182673-2B65-4191-92D5-0038D6EAE064}" type="presOf" srcId="{B29342EA-659C-48B4-A241-DBF9EC9E07FC}" destId="{6211123D-3F7A-49BE-A55F-CD74378519A2}" srcOrd="0" destOrd="0" presId="urn:microsoft.com/office/officeart/2005/8/layout/hList1"/>
    <dgm:cxn modelId="{77447E57-88D1-4071-AF64-39145445D58F}" type="presOf" srcId="{97136C63-2DCB-48DC-A2AD-9D4BF099EA5B}" destId="{DEC2C35B-6A3B-434C-9574-C676B649F717}" srcOrd="0" destOrd="1" presId="urn:microsoft.com/office/officeart/2005/8/layout/hList1"/>
    <dgm:cxn modelId="{6A71AB77-8DF4-4FC5-ADA7-2CC92E445BBB}" type="presOf" srcId="{A801AF45-2B03-4895-B3C2-C00469844970}" destId="{7C9A83AA-13FD-418D-81EB-F38DD7127E1B}" srcOrd="0" destOrd="2" presId="urn:microsoft.com/office/officeart/2005/8/layout/hList1"/>
    <dgm:cxn modelId="{71A8E377-E81A-40CC-B4F4-64FEE57C9B59}" type="presOf" srcId="{B2F14675-5AFF-49CF-AFAE-287AE2A6C758}" destId="{DEC2C35B-6A3B-434C-9574-C676B649F717}" srcOrd="0" destOrd="2" presId="urn:microsoft.com/office/officeart/2005/8/layout/hList1"/>
    <dgm:cxn modelId="{681E727B-182B-427C-8A83-4110239FDECF}" type="presOf" srcId="{0DDFE90E-4E6B-47FD-807C-88FE2FF4C2CA}" destId="{DEC2C35B-6A3B-434C-9574-C676B649F717}" srcOrd="0" destOrd="3" presId="urn:microsoft.com/office/officeart/2005/8/layout/hList1"/>
    <dgm:cxn modelId="{3CCD148C-3379-4142-9B6D-5C0A39ED6A68}" srcId="{C268104D-0919-4651-8A68-44E002011BB1}" destId="{80F90F9A-1B62-4629-813E-66C5B4225280}" srcOrd="2" destOrd="0" parTransId="{72B7A5B9-0D38-46CE-B2EC-31A553AFD0B7}" sibTransId="{96BFBFE6-5B53-4F67-A262-491378248747}"/>
    <dgm:cxn modelId="{47A60E91-3AFE-4433-9224-EBAF124AD6F5}" srcId="{C90B78DD-7801-4FF7-B18F-CF70FD9F333D}" destId="{B29342EA-659C-48B4-A241-DBF9EC9E07FC}" srcOrd="0" destOrd="0" parTransId="{E011A61D-C7B3-4637-9158-5DB6500D824F}" sibTransId="{64730E9A-E188-4CB6-9A18-122B77ABEC0B}"/>
    <dgm:cxn modelId="{9F452194-60E7-4F45-A774-57B29B3FC18E}" srcId="{C90B78DD-7801-4FF7-B18F-CF70FD9F333D}" destId="{0F7405BB-9389-40CE-8385-039ADC42A0CE}" srcOrd="1" destOrd="0" parTransId="{EE9FD019-17AD-4968-92D7-99DDAA66A67D}" sibTransId="{FEA4A7B7-24FB-4ADC-823D-096BF1C1275B}"/>
    <dgm:cxn modelId="{510777A5-E0AB-4A99-9021-167D9522980D}" srcId="{B29342EA-659C-48B4-A241-DBF9EC9E07FC}" destId="{AE878DAB-98AF-4781-B0BC-D5D7B9ECC5E4}" srcOrd="1" destOrd="0" parTransId="{500F2011-C0ED-4A6A-8E66-ADB9388737F6}" sibTransId="{6307CD34-F78F-4D53-B540-D19E01A49FE5}"/>
    <dgm:cxn modelId="{0B2A3CA8-2228-49A1-8448-4F403910CC5C}" type="presOf" srcId="{AF096F50-E4CE-4E8E-823B-2E9911B2E679}" destId="{DEC2C35B-6A3B-434C-9574-C676B649F717}" srcOrd="0" destOrd="0" presId="urn:microsoft.com/office/officeart/2005/8/layout/hList1"/>
    <dgm:cxn modelId="{A9367CB1-44EA-4B88-A9BE-15A321DC4557}" srcId="{B29342EA-659C-48B4-A241-DBF9EC9E07FC}" destId="{923BC525-C331-437D-A734-D9534899DAB5}" srcOrd="0" destOrd="0" parTransId="{C665A382-6A17-418B-A283-CC1D0579244A}" sibTransId="{5FE703B1-4DE7-44F6-BEED-2232B1EE1E52}"/>
    <dgm:cxn modelId="{B5CA65B2-E9CB-4C62-B0C9-942373FBFD01}" srcId="{0F7405BB-9389-40CE-8385-039ADC42A0CE}" destId="{0DDFE90E-4E6B-47FD-807C-88FE2FF4C2CA}" srcOrd="3" destOrd="0" parTransId="{F6D9B026-9718-4D1E-899D-BC10B0DAC9BB}" sibTransId="{47DA31BE-9DE2-43B5-9E94-810B5448D669}"/>
    <dgm:cxn modelId="{CD9CD3B7-C65C-4B7B-989B-BFBAC9B0E146}" type="presOf" srcId="{0F7405BB-9389-40CE-8385-039ADC42A0CE}" destId="{37AC1AA3-CADD-4893-AFBD-DE90F0ACCF1D}" srcOrd="0" destOrd="0" presId="urn:microsoft.com/office/officeart/2005/8/layout/hList1"/>
    <dgm:cxn modelId="{CCF519BC-791C-4125-8CA4-8A62B6212E6C}" srcId="{C268104D-0919-4651-8A68-44E002011BB1}" destId="{2715260A-9FBB-45EF-9F3E-26D3C4008856}" srcOrd="4" destOrd="0" parTransId="{9EB4931A-80EE-4952-843E-C93F54D5F537}" sibTransId="{7D600A55-D5D1-485A-A868-074FCAF8D971}"/>
    <dgm:cxn modelId="{B6AC9BBE-AB9E-46A9-B7F5-B0882A9330C1}" type="presOf" srcId="{C90B78DD-7801-4FF7-B18F-CF70FD9F333D}" destId="{B75B6232-5952-4D4C-91B9-1AB6C3A087A5}" srcOrd="0" destOrd="0" presId="urn:microsoft.com/office/officeart/2005/8/layout/hList1"/>
    <dgm:cxn modelId="{75950CC1-B426-4593-B212-6F988D124572}" srcId="{C90B78DD-7801-4FF7-B18F-CF70FD9F333D}" destId="{C268104D-0919-4651-8A68-44E002011BB1}" srcOrd="2" destOrd="0" parTransId="{343BF725-25D4-449C-A034-E53EB7F74B63}" sibTransId="{3F9A7141-62FA-4092-90C0-85F16FAA5A3A}"/>
    <dgm:cxn modelId="{C2BD2BCD-DA11-471D-BFD0-D6DD976C3BDB}" srcId="{B29342EA-659C-48B4-A241-DBF9EC9E07FC}" destId="{A801AF45-2B03-4895-B3C2-C00469844970}" srcOrd="2" destOrd="0" parTransId="{24BB1FAC-DA5B-4F5E-8EF8-F2253AADFED1}" sibTransId="{61E54704-A2BE-40C4-A179-DF2373DB1B11}"/>
    <dgm:cxn modelId="{4B3F74E4-299F-4F73-8236-55AA98090349}" type="presOf" srcId="{CBC18F17-560F-48D1-9607-066ACA05A345}" destId="{55CE9001-AAD5-40EA-B466-2F98DCB7F1DE}" srcOrd="0" destOrd="3" presId="urn:microsoft.com/office/officeart/2005/8/layout/hList1"/>
    <dgm:cxn modelId="{D7783DE8-6270-412D-9C36-2475F33A2AFA}" type="presOf" srcId="{AE878DAB-98AF-4781-B0BC-D5D7B9ECC5E4}" destId="{7C9A83AA-13FD-418D-81EB-F38DD7127E1B}" srcOrd="0" destOrd="1" presId="urn:microsoft.com/office/officeart/2005/8/layout/hList1"/>
    <dgm:cxn modelId="{C7DA0C74-F7C0-4736-8554-C2E42DF8EC9C}" type="presParOf" srcId="{B75B6232-5952-4D4C-91B9-1AB6C3A087A5}" destId="{72B7F183-9645-4F56-8565-498973C597CF}" srcOrd="0" destOrd="0" presId="urn:microsoft.com/office/officeart/2005/8/layout/hList1"/>
    <dgm:cxn modelId="{C9135291-20FC-4E6F-A408-6281570A92DE}" type="presParOf" srcId="{72B7F183-9645-4F56-8565-498973C597CF}" destId="{6211123D-3F7A-49BE-A55F-CD74378519A2}" srcOrd="0" destOrd="0" presId="urn:microsoft.com/office/officeart/2005/8/layout/hList1"/>
    <dgm:cxn modelId="{A2F1B82B-F8A3-4159-98E9-5EF1617609BD}" type="presParOf" srcId="{72B7F183-9645-4F56-8565-498973C597CF}" destId="{7C9A83AA-13FD-418D-81EB-F38DD7127E1B}" srcOrd="1" destOrd="0" presId="urn:microsoft.com/office/officeart/2005/8/layout/hList1"/>
    <dgm:cxn modelId="{BE0348F1-662E-4D76-8A84-1A5A44BFF5C4}" type="presParOf" srcId="{B75B6232-5952-4D4C-91B9-1AB6C3A087A5}" destId="{5A91E444-FF7E-462B-9C87-A5B9A0610436}" srcOrd="1" destOrd="0" presId="urn:microsoft.com/office/officeart/2005/8/layout/hList1"/>
    <dgm:cxn modelId="{71EA5D1B-F089-47F8-9147-884929F93CEB}" type="presParOf" srcId="{B75B6232-5952-4D4C-91B9-1AB6C3A087A5}" destId="{05A4CE85-0950-4BA7-B0FA-2E101766D687}" srcOrd="2" destOrd="0" presId="urn:microsoft.com/office/officeart/2005/8/layout/hList1"/>
    <dgm:cxn modelId="{7B886A8E-4EB4-4CAE-9485-234EF38047F3}" type="presParOf" srcId="{05A4CE85-0950-4BA7-B0FA-2E101766D687}" destId="{37AC1AA3-CADD-4893-AFBD-DE90F0ACCF1D}" srcOrd="0" destOrd="0" presId="urn:microsoft.com/office/officeart/2005/8/layout/hList1"/>
    <dgm:cxn modelId="{EE5364CC-5774-4FD8-90A8-D9BFD0887C7D}" type="presParOf" srcId="{05A4CE85-0950-4BA7-B0FA-2E101766D687}" destId="{DEC2C35B-6A3B-434C-9574-C676B649F717}" srcOrd="1" destOrd="0" presId="urn:microsoft.com/office/officeart/2005/8/layout/hList1"/>
    <dgm:cxn modelId="{10E39DD3-5A9B-4D62-BF1D-66B63FE48240}" type="presParOf" srcId="{B75B6232-5952-4D4C-91B9-1AB6C3A087A5}" destId="{73BB0518-EBC3-4637-A6A8-74591C0C13E3}" srcOrd="3" destOrd="0" presId="urn:microsoft.com/office/officeart/2005/8/layout/hList1"/>
    <dgm:cxn modelId="{BA088D7B-BF39-4048-AC2C-A4C72FC1C017}" type="presParOf" srcId="{B75B6232-5952-4D4C-91B9-1AB6C3A087A5}" destId="{49C217C4-1176-405E-BBB2-B94D5CFD0CB9}" srcOrd="4" destOrd="0" presId="urn:microsoft.com/office/officeart/2005/8/layout/hList1"/>
    <dgm:cxn modelId="{F6F4A46F-7793-4952-A983-93F0E7B30CF4}" type="presParOf" srcId="{49C217C4-1176-405E-BBB2-B94D5CFD0CB9}" destId="{4203E62D-6466-4127-AEC6-2538BA5419A4}" srcOrd="0" destOrd="0" presId="urn:microsoft.com/office/officeart/2005/8/layout/hList1"/>
    <dgm:cxn modelId="{B1ED45EF-5E35-4136-B93B-445400439352}" type="presParOf" srcId="{49C217C4-1176-405E-BBB2-B94D5CFD0CB9}" destId="{55CE9001-AAD5-40EA-B466-2F98DCB7F1DE}"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11123D-3F7A-49BE-A55F-CD74378519A2}">
      <dsp:nvSpPr>
        <dsp:cNvPr id="0" name=""/>
        <dsp:cNvSpPr/>
      </dsp:nvSpPr>
      <dsp:spPr>
        <a:xfrm>
          <a:off x="3124" y="387851"/>
          <a:ext cx="3045935" cy="745462"/>
        </a:xfrm>
        <a:prstGeom prst="rect">
          <a:avLst/>
        </a:prstGeom>
        <a:solidFill>
          <a:schemeClr val="bg2">
            <a:lumMod val="25000"/>
          </a:schemeClr>
        </a:solidFill>
        <a:ln w="12700" cap="flat" cmpd="sng" algn="ctr">
          <a:solidFill>
            <a:srgbClr val="E3DED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kern="1200" dirty="0">
              <a:latin typeface="Imprint MT Shadow" panose="04020605060303030202" pitchFamily="82" charset="0"/>
            </a:rPr>
            <a:t>Data Analysis</a:t>
          </a:r>
        </a:p>
      </dsp:txBody>
      <dsp:txXfrm>
        <a:off x="3124" y="387851"/>
        <a:ext cx="3045935" cy="745462"/>
      </dsp:txXfrm>
    </dsp:sp>
    <dsp:sp modelId="{7C9A83AA-13FD-418D-81EB-F38DD7127E1B}">
      <dsp:nvSpPr>
        <dsp:cNvPr id="0" name=""/>
        <dsp:cNvSpPr/>
      </dsp:nvSpPr>
      <dsp:spPr>
        <a:xfrm>
          <a:off x="3124" y="1232982"/>
          <a:ext cx="3045935" cy="2810880"/>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Inventory Management</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Supply &amp; Delivery</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Customer Data</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Transactional Processing</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Locale Risk Assessment</a:t>
          </a:r>
        </a:p>
      </dsp:txBody>
      <dsp:txXfrm>
        <a:off x="3124" y="1232982"/>
        <a:ext cx="3045935" cy="2810880"/>
      </dsp:txXfrm>
    </dsp:sp>
    <dsp:sp modelId="{37AC1AA3-CADD-4893-AFBD-DE90F0ACCF1D}">
      <dsp:nvSpPr>
        <dsp:cNvPr id="0" name=""/>
        <dsp:cNvSpPr/>
      </dsp:nvSpPr>
      <dsp:spPr>
        <a:xfrm>
          <a:off x="3475490" y="387851"/>
          <a:ext cx="3045935" cy="745462"/>
        </a:xfrm>
        <a:prstGeom prst="rect">
          <a:avLst/>
        </a:prstGeom>
        <a:solidFill>
          <a:schemeClr val="bg2">
            <a:lumMod val="25000"/>
          </a:schemeClr>
        </a:solidFill>
        <a:ln w="12700" cap="flat" cmpd="sng" algn="ctr">
          <a:solidFill>
            <a:srgbClr val="E3DED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kern="1200" dirty="0">
              <a:latin typeface="Imprint MT Shadow" panose="04020605060303030202" pitchFamily="82" charset="0"/>
            </a:rPr>
            <a:t>Engagement</a:t>
          </a:r>
        </a:p>
      </dsp:txBody>
      <dsp:txXfrm>
        <a:off x="3475490" y="387851"/>
        <a:ext cx="3045935" cy="745462"/>
      </dsp:txXfrm>
    </dsp:sp>
    <dsp:sp modelId="{DEC2C35B-6A3B-434C-9574-C676B649F717}">
      <dsp:nvSpPr>
        <dsp:cNvPr id="0" name=""/>
        <dsp:cNvSpPr/>
      </dsp:nvSpPr>
      <dsp:spPr>
        <a:xfrm>
          <a:off x="3475490" y="1232982"/>
          <a:ext cx="3045935" cy="2810880"/>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Social Media</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Community Events</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Website Interaction</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Vendor Communication</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Internal Enablement</a:t>
          </a:r>
        </a:p>
      </dsp:txBody>
      <dsp:txXfrm>
        <a:off x="3475490" y="1232982"/>
        <a:ext cx="3045935" cy="2810880"/>
      </dsp:txXfrm>
    </dsp:sp>
    <dsp:sp modelId="{4203E62D-6466-4127-AEC6-2538BA5419A4}">
      <dsp:nvSpPr>
        <dsp:cNvPr id="0" name=""/>
        <dsp:cNvSpPr/>
      </dsp:nvSpPr>
      <dsp:spPr>
        <a:xfrm>
          <a:off x="6947856" y="387851"/>
          <a:ext cx="3045935" cy="745462"/>
        </a:xfrm>
        <a:prstGeom prst="rect">
          <a:avLst/>
        </a:prstGeom>
        <a:solidFill>
          <a:schemeClr val="bg2">
            <a:lumMod val="25000"/>
          </a:schemeClr>
        </a:solidFill>
        <a:ln w="12700" cap="flat" cmpd="sng" algn="ctr">
          <a:solidFill>
            <a:srgbClr val="E3DED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kern="1200" dirty="0">
              <a:latin typeface="Imprint MT Shadow" panose="04020605060303030202" pitchFamily="82" charset="0"/>
            </a:rPr>
            <a:t>Availability</a:t>
          </a:r>
        </a:p>
      </dsp:txBody>
      <dsp:txXfrm>
        <a:off x="6947856" y="387851"/>
        <a:ext cx="3045935" cy="745462"/>
      </dsp:txXfrm>
    </dsp:sp>
    <dsp:sp modelId="{55CE9001-AAD5-40EA-B466-2F98DCB7F1DE}">
      <dsp:nvSpPr>
        <dsp:cNvPr id="0" name=""/>
        <dsp:cNvSpPr/>
      </dsp:nvSpPr>
      <dsp:spPr>
        <a:xfrm>
          <a:off x="6947856" y="1232982"/>
          <a:ext cx="3045935" cy="2810880"/>
        </a:xfrm>
        <a:prstGeom prst="rect">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Instructional Guides</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Technical Documentation</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Service Uptimes</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IT Monitoring Tools</a:t>
          </a:r>
        </a:p>
        <a:p>
          <a:pPr marL="274320" lvl="1" indent="-274320" algn="l" defTabSz="800100">
            <a:lnSpc>
              <a:spcPct val="90000"/>
            </a:lnSpc>
            <a:spcBef>
              <a:spcPct val="0"/>
            </a:spcBef>
            <a:spcAft>
              <a:spcPct val="15000"/>
            </a:spcAft>
            <a:buClr>
              <a:schemeClr val="bg2">
                <a:lumMod val="25000"/>
              </a:schemeClr>
            </a:buClr>
            <a:buFont typeface="Wingdings" panose="05000000000000000000" pitchFamily="2" charset="2"/>
            <a:buChar char="q"/>
          </a:pPr>
          <a:r>
            <a:rPr lang="en-US" sz="1800" kern="1200" dirty="0">
              <a:solidFill>
                <a:schemeClr val="bg2">
                  <a:lumMod val="25000"/>
                </a:schemeClr>
              </a:solidFill>
              <a:latin typeface="Open Sans" panose="020B0606030504020204"/>
            </a:rPr>
            <a:t>Data Loss Prevention</a:t>
          </a:r>
        </a:p>
      </dsp:txBody>
      <dsp:txXfrm>
        <a:off x="6947856" y="1232982"/>
        <a:ext cx="3045935" cy="281088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65FAE2-A6C0-4CC9-9525-75A7CE1A8A9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7ECFE18-4CDF-4427-8A92-31A153E24C7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E967AC-8B30-4E3D-BA84-0842B357CD4F}" type="datetimeFigureOut">
              <a:rPr lang="en-US" smtClean="0"/>
              <a:t>10/22/2019</a:t>
            </a:fld>
            <a:endParaRPr lang="en-US"/>
          </a:p>
        </p:txBody>
      </p:sp>
      <p:sp>
        <p:nvSpPr>
          <p:cNvPr id="4" name="Footer Placeholder 3">
            <a:extLst>
              <a:ext uri="{FF2B5EF4-FFF2-40B4-BE49-F238E27FC236}">
                <a16:creationId xmlns:a16="http://schemas.microsoft.com/office/drawing/2014/main" id="{0DBAB946-E7D8-482B-94D1-26D247BAC60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0E528C-AD00-4771-ACBB-DF2825EF9BD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214AC-E834-43E0-BF0B-F9039974F075}" type="slidenum">
              <a:rPr lang="en-US" smtClean="0"/>
              <a:t>‹#›</a:t>
            </a:fld>
            <a:endParaRPr lang="en-US"/>
          </a:p>
        </p:txBody>
      </p:sp>
    </p:spTree>
    <p:extLst>
      <p:ext uri="{BB962C8B-B14F-4D97-AF65-F5344CB8AC3E}">
        <p14:creationId xmlns:p14="http://schemas.microsoft.com/office/powerpoint/2010/main" val="796777147"/>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2.jpeg>
</file>

<file path=ppt/media/image3.jpg>
</file>

<file path=ppt/media/image4.jpeg>
</file>

<file path=ppt/media/image5.jpg>
</file>

<file path=ppt/media/image6.jp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02564F-E655-4358-B51B-C709D2A4A415}" type="datetimeFigureOut">
              <a:rPr lang="en-US" smtClean="0"/>
              <a:t>10/22/2019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2ADAA5-675B-48D5-B3A2-10C1FD9ACD16}" type="slidenum">
              <a:rPr lang="en-US" smtClean="0"/>
              <a:t>‹#›</a:t>
            </a:fld>
            <a:endParaRPr lang="en-US"/>
          </a:p>
        </p:txBody>
      </p:sp>
    </p:spTree>
    <p:extLst>
      <p:ext uri="{BB962C8B-B14F-4D97-AF65-F5344CB8AC3E}">
        <p14:creationId xmlns:p14="http://schemas.microsoft.com/office/powerpoint/2010/main" val="23149236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Founded in 1948 (71 years)</a:t>
            </a:r>
          </a:p>
          <a:p>
            <a:pPr marL="171450" indent="-171450">
              <a:buFont typeface="Arial" panose="020B0604020202020204" pitchFamily="34" charset="0"/>
              <a:buChar char="•"/>
            </a:pPr>
            <a:r>
              <a:rPr lang="en-US" dirty="0"/>
              <a:t>Manufacturer of niche use tractors &amp; farming equipment</a:t>
            </a:r>
          </a:p>
          <a:p>
            <a:pPr marL="171450" indent="-171450">
              <a:buFont typeface="Arial" panose="020B0604020202020204" pitchFamily="34" charset="0"/>
              <a:buChar char="•"/>
            </a:pPr>
            <a:r>
              <a:rPr lang="en-US" dirty="0"/>
              <a:t>3</a:t>
            </a:r>
            <a:r>
              <a:rPr lang="en-US" baseline="30000" dirty="0"/>
              <a:t>rd</a:t>
            </a:r>
            <a:r>
              <a:rPr lang="en-US" dirty="0"/>
              <a:t> largest seller of tractors &amp; side-by-sides in the US, recently expanded into apparel &amp; accessories</a:t>
            </a:r>
          </a:p>
          <a:p>
            <a:pPr marL="628650" lvl="1" indent="-171450">
              <a:buFont typeface="Arial" panose="020B0604020202020204" pitchFamily="34" charset="0"/>
              <a:buChar char="•"/>
            </a:pPr>
            <a:r>
              <a:rPr lang="en-US" dirty="0"/>
              <a:t>Side by sides are 4 wheeled dune buggies – think Polaris</a:t>
            </a:r>
          </a:p>
          <a:p>
            <a:pPr marL="171450" indent="-171450">
              <a:buFont typeface="Arial" panose="020B0604020202020204" pitchFamily="34" charset="0"/>
              <a:buChar char="•"/>
            </a:pPr>
            <a:r>
              <a:rPr lang="en-US" dirty="0"/>
              <a:t>Past 3 </a:t>
            </a:r>
            <a:r>
              <a:rPr lang="en-US" dirty="0" err="1"/>
              <a:t>yrs</a:t>
            </a:r>
            <a:r>
              <a:rPr lang="en-US" dirty="0"/>
              <a:t>, slower market growth &amp; revenue</a:t>
            </a:r>
          </a:p>
          <a:p>
            <a:pPr marL="628650" lvl="1" indent="-171450">
              <a:buFont typeface="Arial" panose="020B0604020202020204" pitchFamily="34" charset="0"/>
              <a:buChar char="•"/>
            </a:pPr>
            <a:r>
              <a:rPr lang="en-US" dirty="0"/>
              <a:t>Doesn’t make sense with predicted market growth for this industry, clearly a technology issue: https://www.gminsights.com/industry-analysis/agriculture-equipment-market</a:t>
            </a:r>
          </a:p>
        </p:txBody>
      </p:sp>
      <p:sp>
        <p:nvSpPr>
          <p:cNvPr id="4" name="Slide Number Placeholder 3"/>
          <p:cNvSpPr>
            <a:spLocks noGrp="1"/>
          </p:cNvSpPr>
          <p:nvPr>
            <p:ph type="sldNum" sz="quarter" idx="5"/>
          </p:nvPr>
        </p:nvSpPr>
        <p:spPr/>
        <p:txBody>
          <a:bodyPr/>
          <a:lstStyle/>
          <a:p>
            <a:fld id="{F8FBDDFD-3BEC-4AC0-B9FE-AA21BB6CD6B9}" type="slidenum">
              <a:rPr lang="en-US" smtClean="0"/>
              <a:t>1</a:t>
            </a:fld>
            <a:endParaRPr lang="en-US"/>
          </a:p>
        </p:txBody>
      </p:sp>
    </p:spTree>
    <p:extLst>
      <p:ext uri="{BB962C8B-B14F-4D97-AF65-F5344CB8AC3E}">
        <p14:creationId xmlns:p14="http://schemas.microsoft.com/office/powerpoint/2010/main" val="23626324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Global Market Insights is responsible for publishing insights regarding various industries based on a collection of private and public information data reports, government reports, and industry leading analysts. You can check out their website via https://www.gminsights.com/</a:t>
            </a:r>
          </a:p>
          <a:p>
            <a:pPr marL="171450" indent="-171450">
              <a:buFont typeface="Arial" panose="020B0604020202020204" pitchFamily="34" charset="0"/>
              <a:buChar char="•"/>
            </a:pPr>
            <a:r>
              <a:rPr lang="en-US" dirty="0"/>
              <a:t>Compound Annual Growth Rate (CAGR) is a business and investing specific term for the geometric progression ratio that provides a constant rate of return during that time period. CAGR is not an accounting term, but often used to describe the revenue potential of a business. </a:t>
            </a:r>
          </a:p>
          <a:p>
            <a:pPr marL="628650" lvl="1" indent="-171450">
              <a:buFont typeface="Arial" panose="020B0604020202020204" pitchFamily="34" charset="0"/>
              <a:buChar char="•"/>
            </a:pPr>
            <a:r>
              <a:rPr lang="en-US" dirty="0"/>
              <a:t>CAGR is one of the most accurate ways to calculate and determine returns for anything that can rise or fall in value over time.</a:t>
            </a:r>
          </a:p>
          <a:p>
            <a:pPr marL="628650" lvl="1" indent="-171450">
              <a:buFont typeface="Arial" panose="020B0604020202020204" pitchFamily="34" charset="0"/>
              <a:buChar char="•"/>
            </a:pPr>
            <a:r>
              <a:rPr lang="en-US" dirty="0"/>
              <a:t>https://www.gminsights.com/industry-analysis/agriculture-equipment-market</a:t>
            </a:r>
          </a:p>
          <a:p>
            <a:pPr marL="628650" lvl="1" indent="-171450">
              <a:buFont typeface="Arial" panose="020B0604020202020204" pitchFamily="34" charset="0"/>
              <a:buChar char="•"/>
            </a:pPr>
            <a:r>
              <a:rPr lang="en-US" dirty="0"/>
              <a:t>https://www.investopedia.com/terms/c/cagr.asp</a:t>
            </a:r>
          </a:p>
        </p:txBody>
      </p:sp>
      <p:sp>
        <p:nvSpPr>
          <p:cNvPr id="4" name="Slide Number Placeholder 3"/>
          <p:cNvSpPr>
            <a:spLocks noGrp="1"/>
          </p:cNvSpPr>
          <p:nvPr>
            <p:ph type="sldNum" sz="quarter" idx="5"/>
          </p:nvPr>
        </p:nvSpPr>
        <p:spPr/>
        <p:txBody>
          <a:bodyPr/>
          <a:lstStyle/>
          <a:p>
            <a:fld id="{0B2ADAA5-675B-48D5-B3A2-10C1FD9ACD16}" type="slidenum">
              <a:rPr lang="en-US" smtClean="0"/>
              <a:t>2</a:t>
            </a:fld>
            <a:endParaRPr lang="en-US"/>
          </a:p>
        </p:txBody>
      </p:sp>
    </p:spTree>
    <p:extLst>
      <p:ext uri="{BB962C8B-B14F-4D97-AF65-F5344CB8AC3E}">
        <p14:creationId xmlns:p14="http://schemas.microsoft.com/office/powerpoint/2010/main" val="932955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Font typeface="Arial" panose="020B0604020202020204" pitchFamily="34" charset="0"/>
              <a:buChar char="•"/>
            </a:pPr>
            <a:r>
              <a:rPr lang="en-US" dirty="0">
                <a:solidFill>
                  <a:schemeClr val="bg1"/>
                </a:solidFill>
                <a:latin typeface="Lato" panose="020F0502020204030203" pitchFamily="34" charset="0"/>
                <a:ea typeface="Roboto" pitchFamily="2" charset="0"/>
              </a:rPr>
              <a:t> Data Analysis</a:t>
            </a:r>
          </a:p>
          <a:p>
            <a:pPr marL="171450" lvl="0" indent="-171450">
              <a:buFont typeface="Courier New" panose="02070309020205020404" pitchFamily="49" charset="0"/>
              <a:buChar char="o"/>
            </a:pPr>
            <a:r>
              <a:rPr lang="en-US" sz="1100" dirty="0">
                <a:solidFill>
                  <a:schemeClr val="bg1"/>
                </a:solidFill>
                <a:latin typeface="Lato" panose="020F0502020204030203" pitchFamily="34" charset="0"/>
                <a:ea typeface="Roboto" pitchFamily="2" charset="0"/>
              </a:rPr>
              <a:t>Inaccurate and incomplete data wastes time and money</a:t>
            </a:r>
            <a:r>
              <a:rPr lang="id-ID" sz="1100" dirty="0">
                <a:solidFill>
                  <a:schemeClr val="bg1"/>
                </a:solidFill>
                <a:latin typeface="Lato" panose="020F0502020204030203" pitchFamily="34" charset="0"/>
                <a:ea typeface="Roboto" pitchFamily="2" charset="0"/>
              </a:rPr>
              <a:t>.</a:t>
            </a:r>
            <a:r>
              <a:rPr lang="en-US" sz="1100" dirty="0">
                <a:solidFill>
                  <a:schemeClr val="bg1"/>
                </a:solidFill>
                <a:latin typeface="Lato" panose="020F0502020204030203" pitchFamily="34" charset="0"/>
                <a:ea typeface="Roboto" pitchFamily="2" charset="0"/>
              </a:rPr>
              <a:t> </a:t>
            </a:r>
          </a:p>
          <a:p>
            <a:pPr marL="171450" lvl="0" indent="-171450">
              <a:buFont typeface="Courier New" panose="02070309020205020404" pitchFamily="49" charset="0"/>
              <a:buChar char="o"/>
            </a:pPr>
            <a:r>
              <a:rPr lang="en-US" sz="1100" dirty="0"/>
              <a:t>On average, corporate data grows at 40% per year</a:t>
            </a:r>
          </a:p>
          <a:p>
            <a:pPr marL="171450" lvl="0" indent="-171450">
              <a:buFont typeface="Courier New" panose="02070309020205020404" pitchFamily="49" charset="0"/>
              <a:buChar char="o"/>
            </a:pPr>
            <a:r>
              <a:rPr lang="en-US" sz="1100" dirty="0"/>
              <a:t>25-34% of email addresses become outdated every year</a:t>
            </a:r>
          </a:p>
          <a:p>
            <a:pPr marL="171450" lvl="0" indent="-171450">
              <a:buFont typeface="Courier New" panose="02070309020205020404" pitchFamily="49" charset="0"/>
              <a:buChar char="o"/>
            </a:pPr>
            <a:r>
              <a:rPr lang="en-US" sz="1100" dirty="0"/>
              <a:t>18% of all telephone numbers change every year</a:t>
            </a:r>
          </a:p>
          <a:p>
            <a:pPr marL="171450" lvl="0" indent="-171450">
              <a:buFont typeface="Courier New" panose="02070309020205020404" pitchFamily="49" charset="0"/>
              <a:buChar char="o"/>
            </a:pPr>
            <a:r>
              <a:rPr lang="en-US" sz="1100" dirty="0"/>
              <a:t>Approximately 20% of the average database is dirty</a:t>
            </a:r>
          </a:p>
          <a:p>
            <a:pPr marL="171450" lvl="0" indent="-171450">
              <a:buFont typeface="Courier New" panose="02070309020205020404" pitchFamily="49" charset="0"/>
              <a:buChar char="o"/>
            </a:pPr>
            <a:r>
              <a:rPr lang="en-US" sz="1100" dirty="0"/>
              <a:t>Bad data can increase customer acquisition costs by over 27% or $100 per dirty record</a:t>
            </a:r>
          </a:p>
          <a:p>
            <a:pPr marL="171450" lvl="0" indent="-171450">
              <a:buFont typeface="Courier New" panose="02070309020205020404" pitchFamily="49" charset="0"/>
              <a:buChar char="o"/>
            </a:pPr>
            <a:r>
              <a:rPr lang="en-US" sz="1100" dirty="0"/>
              <a:t>If a business had a 100,000-record database, the cost over 3yrs would amount to roughly $3,920,000 USD</a:t>
            </a:r>
          </a:p>
          <a:p>
            <a:pPr marL="171450" indent="-171450">
              <a:buFont typeface="Arial" panose="020B0604020202020204" pitchFamily="34" charset="0"/>
              <a:buChar char="•"/>
            </a:pPr>
            <a:r>
              <a:rPr lang="en-US" dirty="0"/>
              <a:t>Engagement</a:t>
            </a:r>
          </a:p>
          <a:p>
            <a:pPr marL="171450" indent="-171450">
              <a:buFont typeface="Courier New" panose="02070309020205020404" pitchFamily="49" charset="0"/>
              <a:buChar char="o"/>
            </a:pPr>
            <a:r>
              <a:rPr lang="en-US" dirty="0"/>
              <a:t>Pocatuah events, art festival</a:t>
            </a:r>
          </a:p>
          <a:p>
            <a:pPr marL="171450" indent="-171450">
              <a:buFont typeface="Courier New" panose="02070309020205020404" pitchFamily="49" charset="0"/>
              <a:buChar char="o"/>
            </a:pPr>
            <a:r>
              <a:rPr lang="en-US" dirty="0"/>
              <a:t>Vendors understanding what incentives are, Ark Naturals</a:t>
            </a:r>
          </a:p>
          <a:p>
            <a:pPr marL="171450" indent="-171450">
              <a:buFont typeface="Courier New" panose="02070309020205020404" pitchFamily="49" charset="0"/>
              <a:buChar char="o"/>
            </a:pPr>
            <a:r>
              <a:rPr lang="en-US" dirty="0"/>
              <a:t>Sales force feel connected to the energy and track of the company as well as each other</a:t>
            </a:r>
          </a:p>
          <a:p>
            <a:pPr marL="171450" indent="-171450">
              <a:buFont typeface="Courier New" panose="02070309020205020404" pitchFamily="49" charset="0"/>
              <a:buChar char="o"/>
            </a:pPr>
            <a:r>
              <a:rPr lang="en-US" dirty="0"/>
              <a:t>Website depending on transactions structure</a:t>
            </a:r>
          </a:p>
          <a:p>
            <a:pPr marL="171450" indent="-171450">
              <a:buFont typeface="Arial" panose="020B0604020202020204" pitchFamily="34" charset="0"/>
              <a:buChar char="•"/>
            </a:pPr>
            <a:r>
              <a:rPr lang="en-US" dirty="0"/>
              <a:t>Availability</a:t>
            </a:r>
          </a:p>
          <a:p>
            <a:pPr marL="171450" indent="-171450">
              <a:buFont typeface="Courier New" panose="02070309020205020404" pitchFamily="49" charset="0"/>
              <a:buChar char="o"/>
            </a:pPr>
            <a:r>
              <a:rPr lang="en-US" dirty="0"/>
              <a:t>Leaving DevOps to the colocation teams in KY</a:t>
            </a:r>
          </a:p>
          <a:p>
            <a:pPr marL="171450" indent="-171450">
              <a:buFont typeface="Courier New" panose="02070309020205020404" pitchFamily="49" charset="0"/>
              <a:buChar char="o"/>
            </a:pPr>
            <a:r>
              <a:rPr lang="en-US" dirty="0"/>
              <a:t>KY is the leading area for colocation centers thanks in part to the strategic headquarters of UPS, Samsung, </a:t>
            </a:r>
            <a:r>
              <a:rPr lang="en-US" dirty="0" err="1"/>
              <a:t>etc</a:t>
            </a:r>
            <a:endParaRPr lang="en-US" dirty="0"/>
          </a:p>
          <a:p>
            <a:pPr marL="171450" indent="-171450">
              <a:buFont typeface="Courier New" panose="02070309020205020404" pitchFamily="49" charset="0"/>
              <a:buChar char="o"/>
            </a:pPr>
            <a:r>
              <a:rPr lang="en-US" dirty="0"/>
              <a:t>KY has the nations cheapest electricity and power consumption costs</a:t>
            </a:r>
          </a:p>
          <a:p>
            <a:pPr marL="171450" indent="-171450">
              <a:buFont typeface="Courier New" panose="02070309020205020404" pitchFamily="49" charset="0"/>
              <a:buChar char="o"/>
            </a:pPr>
            <a:r>
              <a:rPr lang="en-US" dirty="0"/>
              <a:t>Content delivery to customers, vendors, </a:t>
            </a:r>
            <a:r>
              <a:rPr lang="en-US" dirty="0" err="1"/>
              <a:t>etc</a:t>
            </a:r>
            <a:r>
              <a:rPr lang="en-US" dirty="0"/>
              <a:t>, is what will put you on the map for SEO but it will also allow people to return to you due to bookmarks, cookies only go so far</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0B2ADAA5-675B-48D5-B3A2-10C1FD9ACD16}" type="slidenum">
              <a:rPr lang="en-US" smtClean="0"/>
              <a:t>3</a:t>
            </a:fld>
            <a:endParaRPr lang="en-US"/>
          </a:p>
        </p:txBody>
      </p:sp>
    </p:spTree>
    <p:extLst>
      <p:ext uri="{BB962C8B-B14F-4D97-AF65-F5344CB8AC3E}">
        <p14:creationId xmlns:p14="http://schemas.microsoft.com/office/powerpoint/2010/main" val="3758995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these suggestions should be taken at face value, due to their specificity without proper answers to the questions that would preclude any information we could offer with any substantial certainty.</a:t>
            </a:r>
          </a:p>
          <a:p>
            <a:r>
              <a:rPr lang="en-US" dirty="0"/>
              <a:t>Payment processors like NCR Authentic for instance, are utilized for loans, and banking processes where a banking relationship does not already exist, or cheaper initialization rates are desired. https://www.ncr.com/banking/payment-transaction-processing</a:t>
            </a:r>
          </a:p>
        </p:txBody>
      </p:sp>
      <p:sp>
        <p:nvSpPr>
          <p:cNvPr id="4" name="Slide Number Placeholder 3"/>
          <p:cNvSpPr>
            <a:spLocks noGrp="1"/>
          </p:cNvSpPr>
          <p:nvPr>
            <p:ph type="sldNum" sz="quarter" idx="5"/>
          </p:nvPr>
        </p:nvSpPr>
        <p:spPr/>
        <p:txBody>
          <a:bodyPr/>
          <a:lstStyle/>
          <a:p>
            <a:fld id="{0B2ADAA5-675B-48D5-B3A2-10C1FD9ACD16}" type="slidenum">
              <a:rPr lang="en-US" smtClean="0"/>
              <a:t>5</a:t>
            </a:fld>
            <a:endParaRPr lang="en-US"/>
          </a:p>
        </p:txBody>
      </p:sp>
    </p:spTree>
    <p:extLst>
      <p:ext uri="{BB962C8B-B14F-4D97-AF65-F5344CB8AC3E}">
        <p14:creationId xmlns:p14="http://schemas.microsoft.com/office/powerpoint/2010/main" val="13529964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B2ADAA5-675B-48D5-B3A2-10C1FD9ACD16}" type="slidenum">
              <a:rPr lang="en-US" smtClean="0"/>
              <a:t>6</a:t>
            </a:fld>
            <a:endParaRPr lang="en-US"/>
          </a:p>
        </p:txBody>
      </p:sp>
    </p:spTree>
    <p:extLst>
      <p:ext uri="{BB962C8B-B14F-4D97-AF65-F5344CB8AC3E}">
        <p14:creationId xmlns:p14="http://schemas.microsoft.com/office/powerpoint/2010/main" val="3485451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 &amp; 28">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92000" cy="6858000"/>
          </a:xfrm>
          <a:prstGeom prst="rect">
            <a:avLst/>
          </a:prstGeom>
          <a:pattFill prst="pct25">
            <a:fgClr>
              <a:srgbClr val="66AB4D"/>
            </a:fgClr>
            <a:bgClr>
              <a:schemeClr val="bg1"/>
            </a:bgClr>
          </a:pattFill>
        </p:spPr>
        <p:txBody>
          <a:bodyPr/>
          <a:lstStyle/>
          <a:p>
            <a:endParaRPr lang="en-US"/>
          </a:p>
        </p:txBody>
      </p:sp>
    </p:spTree>
    <p:extLst>
      <p:ext uri="{BB962C8B-B14F-4D97-AF65-F5344CB8AC3E}">
        <p14:creationId xmlns:p14="http://schemas.microsoft.com/office/powerpoint/2010/main" val="2178491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2">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7086599" y="2421228"/>
            <a:ext cx="4427113" cy="2943741"/>
          </a:xfrm>
          <a:prstGeom prst="rect">
            <a:avLst/>
          </a:prstGeom>
          <a:pattFill prst="pct25">
            <a:fgClr>
              <a:srgbClr val="66AB4D"/>
            </a:fgClr>
            <a:bgClr>
              <a:schemeClr val="bg1"/>
            </a:bgClr>
          </a:pattFill>
          <a:effectLst>
            <a:outerShdw blurRad="101600" dist="38100" dir="13500000" algn="br" rotWithShape="0">
              <a:prstClr val="black">
                <a:alpha val="35000"/>
              </a:prstClr>
            </a:outerShdw>
          </a:effectLst>
        </p:spPr>
        <p:txBody>
          <a:bodyPr wrap="square">
            <a:noAutofit/>
          </a:bodyPr>
          <a:lstStyle/>
          <a:p>
            <a:endParaRPr lang="en-US"/>
          </a:p>
        </p:txBody>
      </p:sp>
    </p:spTree>
    <p:extLst>
      <p:ext uri="{BB962C8B-B14F-4D97-AF65-F5344CB8AC3E}">
        <p14:creationId xmlns:p14="http://schemas.microsoft.com/office/powerpoint/2010/main" val="302408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4">
    <p:spTree>
      <p:nvGrpSpPr>
        <p:cNvPr id="1" name=""/>
        <p:cNvGrpSpPr/>
        <p:nvPr/>
      </p:nvGrpSpPr>
      <p:grpSpPr>
        <a:xfrm>
          <a:off x="0" y="0"/>
          <a:ext cx="0" cy="0"/>
          <a:chOff x="0" y="0"/>
          <a:chExt cx="0" cy="0"/>
        </a:xfrm>
      </p:grpSpPr>
      <p:sp>
        <p:nvSpPr>
          <p:cNvPr id="18" name="Picture Placeholder 17"/>
          <p:cNvSpPr>
            <a:spLocks noGrp="1"/>
          </p:cNvSpPr>
          <p:nvPr>
            <p:ph type="pic" sz="quarter" idx="11"/>
          </p:nvPr>
        </p:nvSpPr>
        <p:spPr>
          <a:xfrm>
            <a:off x="0" y="0"/>
            <a:ext cx="3345441" cy="3466547"/>
          </a:xfrm>
          <a:custGeom>
            <a:avLst/>
            <a:gdLst>
              <a:gd name="connsiteX0" fmla="*/ 0 w 2247900"/>
              <a:gd name="connsiteY0" fmla="*/ 0 h 1828800"/>
              <a:gd name="connsiteX1" fmla="*/ 2247900 w 2247900"/>
              <a:gd name="connsiteY1" fmla="*/ 0 h 1828800"/>
              <a:gd name="connsiteX2" fmla="*/ 2247900 w 2247900"/>
              <a:gd name="connsiteY2" fmla="*/ 1828800 h 1828800"/>
              <a:gd name="connsiteX3" fmla="*/ 0 w 2247900"/>
              <a:gd name="connsiteY3" fmla="*/ 1828800 h 1828800"/>
            </a:gdLst>
            <a:ahLst/>
            <a:cxnLst>
              <a:cxn ang="0">
                <a:pos x="connsiteX0" y="connsiteY0"/>
              </a:cxn>
              <a:cxn ang="0">
                <a:pos x="connsiteX1" y="connsiteY1"/>
              </a:cxn>
              <a:cxn ang="0">
                <a:pos x="connsiteX2" y="connsiteY2"/>
              </a:cxn>
              <a:cxn ang="0">
                <a:pos x="connsiteX3" y="connsiteY3"/>
              </a:cxn>
            </a:cxnLst>
            <a:rect l="l" t="t" r="r" b="b"/>
            <a:pathLst>
              <a:path w="2247900" h="1828800">
                <a:moveTo>
                  <a:pt x="0" y="0"/>
                </a:moveTo>
                <a:lnTo>
                  <a:pt x="2247900" y="0"/>
                </a:lnTo>
                <a:lnTo>
                  <a:pt x="2247900" y="1828800"/>
                </a:lnTo>
                <a:lnTo>
                  <a:pt x="0" y="1828800"/>
                </a:lnTo>
                <a:close/>
              </a:path>
            </a:pathLst>
          </a:custGeom>
          <a:pattFill prst="pct25">
            <a:fgClr>
              <a:srgbClr val="66AB4D"/>
            </a:fgClr>
            <a:bgClr>
              <a:schemeClr val="bg1"/>
            </a:bgClr>
          </a:pattFill>
        </p:spPr>
        <p:txBody>
          <a:bodyPr wrap="square">
            <a:noAutofit/>
          </a:bodyPr>
          <a:lstStyle/>
          <a:p>
            <a:endParaRPr lang="en-US"/>
          </a:p>
        </p:txBody>
      </p:sp>
      <p:sp>
        <p:nvSpPr>
          <p:cNvPr id="20" name="Picture Placeholder 19"/>
          <p:cNvSpPr>
            <a:spLocks noGrp="1"/>
          </p:cNvSpPr>
          <p:nvPr>
            <p:ph type="pic" sz="quarter" idx="13"/>
          </p:nvPr>
        </p:nvSpPr>
        <p:spPr>
          <a:xfrm>
            <a:off x="3798669" y="2237581"/>
            <a:ext cx="3345441" cy="3466548"/>
          </a:xfrm>
          <a:custGeom>
            <a:avLst/>
            <a:gdLst>
              <a:gd name="connsiteX0" fmla="*/ 0 w 2247900"/>
              <a:gd name="connsiteY0" fmla="*/ 0 h 1828800"/>
              <a:gd name="connsiteX1" fmla="*/ 2247900 w 2247900"/>
              <a:gd name="connsiteY1" fmla="*/ 0 h 1828800"/>
              <a:gd name="connsiteX2" fmla="*/ 2247900 w 2247900"/>
              <a:gd name="connsiteY2" fmla="*/ 1828800 h 1828800"/>
              <a:gd name="connsiteX3" fmla="*/ 0 w 2247900"/>
              <a:gd name="connsiteY3" fmla="*/ 1828800 h 1828800"/>
            </a:gdLst>
            <a:ahLst/>
            <a:cxnLst>
              <a:cxn ang="0">
                <a:pos x="connsiteX0" y="connsiteY0"/>
              </a:cxn>
              <a:cxn ang="0">
                <a:pos x="connsiteX1" y="connsiteY1"/>
              </a:cxn>
              <a:cxn ang="0">
                <a:pos x="connsiteX2" y="connsiteY2"/>
              </a:cxn>
              <a:cxn ang="0">
                <a:pos x="connsiteX3" y="connsiteY3"/>
              </a:cxn>
            </a:cxnLst>
            <a:rect l="l" t="t" r="r" b="b"/>
            <a:pathLst>
              <a:path w="2247900" h="1828800">
                <a:moveTo>
                  <a:pt x="0" y="0"/>
                </a:moveTo>
                <a:lnTo>
                  <a:pt x="2247900" y="0"/>
                </a:lnTo>
                <a:lnTo>
                  <a:pt x="2247900" y="1828800"/>
                </a:lnTo>
                <a:lnTo>
                  <a:pt x="0" y="1828800"/>
                </a:lnTo>
                <a:close/>
              </a:path>
            </a:pathLst>
          </a:custGeom>
          <a:pattFill prst="pct25">
            <a:fgClr>
              <a:srgbClr val="66AB4D"/>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2902028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7">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1" y="2984500"/>
            <a:ext cx="2693016" cy="2590800"/>
          </a:xfrm>
          <a:custGeom>
            <a:avLst/>
            <a:gdLst>
              <a:gd name="connsiteX0" fmla="*/ 0 w 2200576"/>
              <a:gd name="connsiteY0" fmla="*/ 0 h 2590800"/>
              <a:gd name="connsiteX1" fmla="*/ 2200576 w 2200576"/>
              <a:gd name="connsiteY1" fmla="*/ 0 h 2590800"/>
              <a:gd name="connsiteX2" fmla="*/ 2200576 w 2200576"/>
              <a:gd name="connsiteY2" fmla="*/ 2590800 h 2590800"/>
              <a:gd name="connsiteX3" fmla="*/ 0 w 2200576"/>
              <a:gd name="connsiteY3" fmla="*/ 2590800 h 2590800"/>
            </a:gdLst>
            <a:ahLst/>
            <a:cxnLst>
              <a:cxn ang="0">
                <a:pos x="connsiteX0" y="connsiteY0"/>
              </a:cxn>
              <a:cxn ang="0">
                <a:pos x="connsiteX1" y="connsiteY1"/>
              </a:cxn>
              <a:cxn ang="0">
                <a:pos x="connsiteX2" y="connsiteY2"/>
              </a:cxn>
              <a:cxn ang="0">
                <a:pos x="connsiteX3" y="connsiteY3"/>
              </a:cxn>
            </a:cxnLst>
            <a:rect l="l" t="t" r="r" b="b"/>
            <a:pathLst>
              <a:path w="2200576" h="2590800">
                <a:moveTo>
                  <a:pt x="0" y="0"/>
                </a:moveTo>
                <a:lnTo>
                  <a:pt x="2200576" y="0"/>
                </a:lnTo>
                <a:lnTo>
                  <a:pt x="2200576" y="2590800"/>
                </a:lnTo>
                <a:lnTo>
                  <a:pt x="0" y="2590800"/>
                </a:lnTo>
                <a:close/>
              </a:path>
            </a:pathLst>
          </a:custGeom>
          <a:pattFill prst="pct25">
            <a:fgClr>
              <a:srgbClr val="66AB4D"/>
            </a:fgClr>
            <a:bgClr>
              <a:schemeClr val="bg1"/>
            </a:bgClr>
          </a:pattFill>
        </p:spPr>
        <p:txBody>
          <a:bodyPr wrap="square">
            <a:noAutofit/>
          </a:bodyPr>
          <a:lstStyle/>
          <a:p>
            <a:endParaRPr lang="en-US"/>
          </a:p>
        </p:txBody>
      </p:sp>
      <p:sp>
        <p:nvSpPr>
          <p:cNvPr id="18" name="Picture Placeholder 17"/>
          <p:cNvSpPr>
            <a:spLocks noGrp="1"/>
          </p:cNvSpPr>
          <p:nvPr>
            <p:ph type="pic" sz="quarter" idx="11"/>
          </p:nvPr>
        </p:nvSpPr>
        <p:spPr>
          <a:xfrm>
            <a:off x="3178099" y="2984500"/>
            <a:ext cx="2693016" cy="2590800"/>
          </a:xfrm>
          <a:custGeom>
            <a:avLst/>
            <a:gdLst>
              <a:gd name="connsiteX0" fmla="*/ 0 w 2200576"/>
              <a:gd name="connsiteY0" fmla="*/ 0 h 2590800"/>
              <a:gd name="connsiteX1" fmla="*/ 2200576 w 2200576"/>
              <a:gd name="connsiteY1" fmla="*/ 0 h 2590800"/>
              <a:gd name="connsiteX2" fmla="*/ 2200576 w 2200576"/>
              <a:gd name="connsiteY2" fmla="*/ 2590800 h 2590800"/>
              <a:gd name="connsiteX3" fmla="*/ 0 w 2200576"/>
              <a:gd name="connsiteY3" fmla="*/ 2590800 h 2590800"/>
            </a:gdLst>
            <a:ahLst/>
            <a:cxnLst>
              <a:cxn ang="0">
                <a:pos x="connsiteX0" y="connsiteY0"/>
              </a:cxn>
              <a:cxn ang="0">
                <a:pos x="connsiteX1" y="connsiteY1"/>
              </a:cxn>
              <a:cxn ang="0">
                <a:pos x="connsiteX2" y="connsiteY2"/>
              </a:cxn>
              <a:cxn ang="0">
                <a:pos x="connsiteX3" y="connsiteY3"/>
              </a:cxn>
            </a:cxnLst>
            <a:rect l="l" t="t" r="r" b="b"/>
            <a:pathLst>
              <a:path w="2200576" h="2590800">
                <a:moveTo>
                  <a:pt x="0" y="0"/>
                </a:moveTo>
                <a:lnTo>
                  <a:pt x="2200576" y="0"/>
                </a:lnTo>
                <a:lnTo>
                  <a:pt x="2200576" y="2590800"/>
                </a:lnTo>
                <a:lnTo>
                  <a:pt x="0" y="2590800"/>
                </a:lnTo>
                <a:close/>
              </a:path>
            </a:pathLst>
          </a:custGeom>
          <a:pattFill prst="pct25">
            <a:fgClr>
              <a:srgbClr val="66AB4D"/>
            </a:fgClr>
            <a:bgClr>
              <a:schemeClr val="bg1"/>
            </a:bgClr>
          </a:pattFill>
        </p:spPr>
        <p:txBody>
          <a:bodyPr wrap="square">
            <a:noAutofit/>
          </a:bodyPr>
          <a:lstStyle/>
          <a:p>
            <a:endParaRPr lang="en-US"/>
          </a:p>
        </p:txBody>
      </p:sp>
      <p:sp>
        <p:nvSpPr>
          <p:cNvPr id="19" name="Picture Placeholder 18"/>
          <p:cNvSpPr>
            <a:spLocks noGrp="1"/>
          </p:cNvSpPr>
          <p:nvPr>
            <p:ph type="pic" sz="quarter" idx="12"/>
          </p:nvPr>
        </p:nvSpPr>
        <p:spPr>
          <a:xfrm>
            <a:off x="6330799" y="2984500"/>
            <a:ext cx="2693016" cy="2590800"/>
          </a:xfrm>
          <a:custGeom>
            <a:avLst/>
            <a:gdLst>
              <a:gd name="connsiteX0" fmla="*/ 0 w 2200576"/>
              <a:gd name="connsiteY0" fmla="*/ 0 h 2590800"/>
              <a:gd name="connsiteX1" fmla="*/ 2200576 w 2200576"/>
              <a:gd name="connsiteY1" fmla="*/ 0 h 2590800"/>
              <a:gd name="connsiteX2" fmla="*/ 2200576 w 2200576"/>
              <a:gd name="connsiteY2" fmla="*/ 2590800 h 2590800"/>
              <a:gd name="connsiteX3" fmla="*/ 0 w 2200576"/>
              <a:gd name="connsiteY3" fmla="*/ 2590800 h 2590800"/>
            </a:gdLst>
            <a:ahLst/>
            <a:cxnLst>
              <a:cxn ang="0">
                <a:pos x="connsiteX0" y="connsiteY0"/>
              </a:cxn>
              <a:cxn ang="0">
                <a:pos x="connsiteX1" y="connsiteY1"/>
              </a:cxn>
              <a:cxn ang="0">
                <a:pos x="connsiteX2" y="connsiteY2"/>
              </a:cxn>
              <a:cxn ang="0">
                <a:pos x="connsiteX3" y="connsiteY3"/>
              </a:cxn>
            </a:cxnLst>
            <a:rect l="l" t="t" r="r" b="b"/>
            <a:pathLst>
              <a:path w="2200576" h="2590800">
                <a:moveTo>
                  <a:pt x="0" y="0"/>
                </a:moveTo>
                <a:lnTo>
                  <a:pt x="2200576" y="0"/>
                </a:lnTo>
                <a:lnTo>
                  <a:pt x="2200576" y="2590800"/>
                </a:lnTo>
                <a:lnTo>
                  <a:pt x="0" y="2590800"/>
                </a:lnTo>
                <a:close/>
              </a:path>
            </a:pathLst>
          </a:custGeom>
          <a:pattFill prst="pct25">
            <a:fgClr>
              <a:srgbClr val="66AB4D"/>
            </a:fgClr>
            <a:bgClr>
              <a:schemeClr val="bg1"/>
            </a:bgClr>
          </a:pattFill>
        </p:spPr>
        <p:txBody>
          <a:bodyPr wrap="square">
            <a:noAutofit/>
          </a:bodyPr>
          <a:lstStyle/>
          <a:p>
            <a:endParaRPr lang="en-US"/>
          </a:p>
        </p:txBody>
      </p:sp>
      <p:sp>
        <p:nvSpPr>
          <p:cNvPr id="20" name="Picture Placeholder 19"/>
          <p:cNvSpPr>
            <a:spLocks noGrp="1"/>
          </p:cNvSpPr>
          <p:nvPr>
            <p:ph type="pic" sz="quarter" idx="13"/>
          </p:nvPr>
        </p:nvSpPr>
        <p:spPr>
          <a:xfrm>
            <a:off x="9491651" y="2984501"/>
            <a:ext cx="2693015" cy="2590800"/>
          </a:xfrm>
          <a:custGeom>
            <a:avLst/>
            <a:gdLst>
              <a:gd name="connsiteX0" fmla="*/ 0 w 2200576"/>
              <a:gd name="connsiteY0" fmla="*/ 0 h 2590800"/>
              <a:gd name="connsiteX1" fmla="*/ 2200576 w 2200576"/>
              <a:gd name="connsiteY1" fmla="*/ 0 h 2590800"/>
              <a:gd name="connsiteX2" fmla="*/ 2200576 w 2200576"/>
              <a:gd name="connsiteY2" fmla="*/ 2590800 h 2590800"/>
              <a:gd name="connsiteX3" fmla="*/ 0 w 2200576"/>
              <a:gd name="connsiteY3" fmla="*/ 2590800 h 2590800"/>
            </a:gdLst>
            <a:ahLst/>
            <a:cxnLst>
              <a:cxn ang="0">
                <a:pos x="connsiteX0" y="connsiteY0"/>
              </a:cxn>
              <a:cxn ang="0">
                <a:pos x="connsiteX1" y="connsiteY1"/>
              </a:cxn>
              <a:cxn ang="0">
                <a:pos x="connsiteX2" y="connsiteY2"/>
              </a:cxn>
              <a:cxn ang="0">
                <a:pos x="connsiteX3" y="connsiteY3"/>
              </a:cxn>
            </a:cxnLst>
            <a:rect l="l" t="t" r="r" b="b"/>
            <a:pathLst>
              <a:path w="2200576" h="2590800">
                <a:moveTo>
                  <a:pt x="0" y="0"/>
                </a:moveTo>
                <a:lnTo>
                  <a:pt x="2200576" y="0"/>
                </a:lnTo>
                <a:lnTo>
                  <a:pt x="2200576" y="2590800"/>
                </a:lnTo>
                <a:lnTo>
                  <a:pt x="0" y="2590800"/>
                </a:lnTo>
                <a:close/>
              </a:path>
            </a:pathLst>
          </a:custGeom>
          <a:pattFill prst="pct25">
            <a:fgClr>
              <a:srgbClr val="66AB4D"/>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369529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5" name="Picture Placeholder 9"/>
          <p:cNvSpPr>
            <a:spLocks noGrp="1"/>
          </p:cNvSpPr>
          <p:nvPr>
            <p:ph type="pic" sz="quarter" idx="10"/>
          </p:nvPr>
        </p:nvSpPr>
        <p:spPr>
          <a:xfrm>
            <a:off x="0" y="647867"/>
            <a:ext cx="4752522" cy="5115608"/>
          </a:xfrm>
          <a:custGeom>
            <a:avLst/>
            <a:gdLst>
              <a:gd name="connsiteX0" fmla="*/ 0 w 5486400"/>
              <a:gd name="connsiteY0" fmla="*/ 0 h 6858000"/>
              <a:gd name="connsiteX1" fmla="*/ 5486400 w 5486400"/>
              <a:gd name="connsiteY1" fmla="*/ 0 h 6858000"/>
              <a:gd name="connsiteX2" fmla="*/ 5486400 w 5486400"/>
              <a:gd name="connsiteY2" fmla="*/ 6858000 h 6858000"/>
              <a:gd name="connsiteX3" fmla="*/ 0 w 5486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486400" h="6858000">
                <a:moveTo>
                  <a:pt x="0" y="0"/>
                </a:moveTo>
                <a:lnTo>
                  <a:pt x="5486400" y="0"/>
                </a:lnTo>
                <a:lnTo>
                  <a:pt x="5486400" y="6858000"/>
                </a:lnTo>
                <a:lnTo>
                  <a:pt x="0" y="6858000"/>
                </a:lnTo>
                <a:close/>
              </a:path>
            </a:pathLst>
          </a:custGeom>
          <a:pattFill prst="pct25">
            <a:fgClr>
              <a:srgbClr val="66AB4D"/>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3710773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2">
    <p:spTree>
      <p:nvGrpSpPr>
        <p:cNvPr id="1" name=""/>
        <p:cNvGrpSpPr/>
        <p:nvPr/>
      </p:nvGrpSpPr>
      <p:grpSpPr>
        <a:xfrm>
          <a:off x="0" y="0"/>
          <a:ext cx="0" cy="0"/>
          <a:chOff x="0" y="0"/>
          <a:chExt cx="0" cy="0"/>
        </a:xfrm>
      </p:grpSpPr>
      <p:sp>
        <p:nvSpPr>
          <p:cNvPr id="6" name="Picture Placeholder 16"/>
          <p:cNvSpPr>
            <a:spLocks noGrp="1"/>
          </p:cNvSpPr>
          <p:nvPr>
            <p:ph type="pic" sz="quarter" idx="11"/>
          </p:nvPr>
        </p:nvSpPr>
        <p:spPr>
          <a:xfrm>
            <a:off x="5994351" y="-1"/>
            <a:ext cx="2874404" cy="2604851"/>
          </a:xfrm>
          <a:custGeom>
            <a:avLst/>
            <a:gdLst>
              <a:gd name="connsiteX0" fmla="*/ 0 w 1695237"/>
              <a:gd name="connsiteY0" fmla="*/ 0 h 2181739"/>
              <a:gd name="connsiteX1" fmla="*/ 1695237 w 1695237"/>
              <a:gd name="connsiteY1" fmla="*/ 0 h 2181739"/>
              <a:gd name="connsiteX2" fmla="*/ 1695237 w 1695237"/>
              <a:gd name="connsiteY2" fmla="*/ 2181739 h 2181739"/>
              <a:gd name="connsiteX3" fmla="*/ 0 w 1695237"/>
              <a:gd name="connsiteY3" fmla="*/ 2181739 h 2181739"/>
            </a:gdLst>
            <a:ahLst/>
            <a:cxnLst>
              <a:cxn ang="0">
                <a:pos x="connsiteX0" y="connsiteY0"/>
              </a:cxn>
              <a:cxn ang="0">
                <a:pos x="connsiteX1" y="connsiteY1"/>
              </a:cxn>
              <a:cxn ang="0">
                <a:pos x="connsiteX2" y="connsiteY2"/>
              </a:cxn>
              <a:cxn ang="0">
                <a:pos x="connsiteX3" y="connsiteY3"/>
              </a:cxn>
            </a:cxnLst>
            <a:rect l="l" t="t" r="r" b="b"/>
            <a:pathLst>
              <a:path w="1695237" h="2181739">
                <a:moveTo>
                  <a:pt x="0" y="0"/>
                </a:moveTo>
                <a:lnTo>
                  <a:pt x="1695237" y="0"/>
                </a:lnTo>
                <a:lnTo>
                  <a:pt x="1695237" y="2181739"/>
                </a:lnTo>
                <a:lnTo>
                  <a:pt x="0" y="2181739"/>
                </a:lnTo>
                <a:close/>
              </a:path>
            </a:pathLst>
          </a:custGeom>
          <a:pattFill prst="pct25">
            <a:fgClr>
              <a:srgbClr val="66AB4D"/>
            </a:fgClr>
            <a:bgClr>
              <a:schemeClr val="bg1"/>
            </a:bgClr>
          </a:pattFill>
          <a:effectLst/>
        </p:spPr>
        <p:txBody>
          <a:bodyPr wrap="square">
            <a:noAutofit/>
          </a:bodyPr>
          <a:lstStyle/>
          <a:p>
            <a:endParaRPr lang="en-US"/>
          </a:p>
        </p:txBody>
      </p:sp>
      <p:sp>
        <p:nvSpPr>
          <p:cNvPr id="7" name="Picture Placeholder 17"/>
          <p:cNvSpPr>
            <a:spLocks noGrp="1"/>
          </p:cNvSpPr>
          <p:nvPr>
            <p:ph type="pic" sz="quarter" idx="12"/>
          </p:nvPr>
        </p:nvSpPr>
        <p:spPr>
          <a:xfrm>
            <a:off x="9317597" y="-1"/>
            <a:ext cx="2874404" cy="2604851"/>
          </a:xfrm>
          <a:custGeom>
            <a:avLst/>
            <a:gdLst>
              <a:gd name="connsiteX0" fmla="*/ 0 w 1695237"/>
              <a:gd name="connsiteY0" fmla="*/ 0 h 2181739"/>
              <a:gd name="connsiteX1" fmla="*/ 1695237 w 1695237"/>
              <a:gd name="connsiteY1" fmla="*/ 0 h 2181739"/>
              <a:gd name="connsiteX2" fmla="*/ 1695237 w 1695237"/>
              <a:gd name="connsiteY2" fmla="*/ 2181739 h 2181739"/>
              <a:gd name="connsiteX3" fmla="*/ 0 w 1695237"/>
              <a:gd name="connsiteY3" fmla="*/ 2181739 h 2181739"/>
            </a:gdLst>
            <a:ahLst/>
            <a:cxnLst>
              <a:cxn ang="0">
                <a:pos x="connsiteX0" y="connsiteY0"/>
              </a:cxn>
              <a:cxn ang="0">
                <a:pos x="connsiteX1" y="connsiteY1"/>
              </a:cxn>
              <a:cxn ang="0">
                <a:pos x="connsiteX2" y="connsiteY2"/>
              </a:cxn>
              <a:cxn ang="0">
                <a:pos x="connsiteX3" y="connsiteY3"/>
              </a:cxn>
            </a:cxnLst>
            <a:rect l="l" t="t" r="r" b="b"/>
            <a:pathLst>
              <a:path w="1695237" h="2181739">
                <a:moveTo>
                  <a:pt x="0" y="0"/>
                </a:moveTo>
                <a:lnTo>
                  <a:pt x="1695237" y="0"/>
                </a:lnTo>
                <a:lnTo>
                  <a:pt x="1695237" y="2181739"/>
                </a:lnTo>
                <a:lnTo>
                  <a:pt x="0" y="2181739"/>
                </a:lnTo>
                <a:close/>
              </a:path>
            </a:pathLst>
          </a:custGeom>
          <a:pattFill prst="pct25">
            <a:fgClr>
              <a:srgbClr val="66AB4D"/>
            </a:fgClr>
            <a:bgClr>
              <a:schemeClr val="bg1"/>
            </a:bgClr>
          </a:pattFill>
          <a:effectLst/>
        </p:spPr>
        <p:txBody>
          <a:bodyPr wrap="square">
            <a:noAutofit/>
          </a:bodyPr>
          <a:lstStyle/>
          <a:p>
            <a:endParaRPr lang="en-US"/>
          </a:p>
        </p:txBody>
      </p:sp>
      <p:sp>
        <p:nvSpPr>
          <p:cNvPr id="9" name="Picture Placeholder 19"/>
          <p:cNvSpPr>
            <a:spLocks noGrp="1"/>
          </p:cNvSpPr>
          <p:nvPr>
            <p:ph type="pic" sz="quarter" idx="14"/>
          </p:nvPr>
        </p:nvSpPr>
        <p:spPr>
          <a:xfrm>
            <a:off x="9317597" y="3037634"/>
            <a:ext cx="2874404" cy="2604851"/>
          </a:xfrm>
          <a:custGeom>
            <a:avLst/>
            <a:gdLst>
              <a:gd name="connsiteX0" fmla="*/ 0 w 1695237"/>
              <a:gd name="connsiteY0" fmla="*/ 0 h 2181739"/>
              <a:gd name="connsiteX1" fmla="*/ 1695237 w 1695237"/>
              <a:gd name="connsiteY1" fmla="*/ 0 h 2181739"/>
              <a:gd name="connsiteX2" fmla="*/ 1695237 w 1695237"/>
              <a:gd name="connsiteY2" fmla="*/ 2181739 h 2181739"/>
              <a:gd name="connsiteX3" fmla="*/ 0 w 1695237"/>
              <a:gd name="connsiteY3" fmla="*/ 2181739 h 2181739"/>
            </a:gdLst>
            <a:ahLst/>
            <a:cxnLst>
              <a:cxn ang="0">
                <a:pos x="connsiteX0" y="connsiteY0"/>
              </a:cxn>
              <a:cxn ang="0">
                <a:pos x="connsiteX1" y="connsiteY1"/>
              </a:cxn>
              <a:cxn ang="0">
                <a:pos x="connsiteX2" y="connsiteY2"/>
              </a:cxn>
              <a:cxn ang="0">
                <a:pos x="connsiteX3" y="connsiteY3"/>
              </a:cxn>
            </a:cxnLst>
            <a:rect l="l" t="t" r="r" b="b"/>
            <a:pathLst>
              <a:path w="1695237" h="2181739">
                <a:moveTo>
                  <a:pt x="0" y="0"/>
                </a:moveTo>
                <a:lnTo>
                  <a:pt x="1695237" y="0"/>
                </a:lnTo>
                <a:lnTo>
                  <a:pt x="1695237" y="2181739"/>
                </a:lnTo>
                <a:lnTo>
                  <a:pt x="0" y="2181739"/>
                </a:lnTo>
                <a:close/>
              </a:path>
            </a:pathLst>
          </a:custGeom>
          <a:pattFill prst="pct25">
            <a:fgClr>
              <a:srgbClr val="66AB4D"/>
            </a:fgClr>
            <a:bgClr>
              <a:schemeClr val="bg1"/>
            </a:bgClr>
          </a:pattFill>
          <a:effectLst/>
        </p:spPr>
        <p:txBody>
          <a:bodyPr wrap="square">
            <a:noAutofit/>
          </a:bodyPr>
          <a:lstStyle/>
          <a:p>
            <a:endParaRPr lang="en-US"/>
          </a:p>
        </p:txBody>
      </p:sp>
      <p:sp>
        <p:nvSpPr>
          <p:cNvPr id="16" name="Picture Placeholder 16">
            <a:extLst>
              <a:ext uri="{FF2B5EF4-FFF2-40B4-BE49-F238E27FC236}">
                <a16:creationId xmlns:a16="http://schemas.microsoft.com/office/drawing/2014/main" id="{B5F63CBF-AA38-4AB8-B8E3-4D876D45D5F5}"/>
              </a:ext>
            </a:extLst>
          </p:cNvPr>
          <p:cNvSpPr>
            <a:spLocks noGrp="1"/>
          </p:cNvSpPr>
          <p:nvPr>
            <p:ph type="pic" sz="quarter" idx="15"/>
          </p:nvPr>
        </p:nvSpPr>
        <p:spPr>
          <a:xfrm>
            <a:off x="6001058" y="3037633"/>
            <a:ext cx="2874404" cy="2604851"/>
          </a:xfrm>
          <a:custGeom>
            <a:avLst/>
            <a:gdLst>
              <a:gd name="connsiteX0" fmla="*/ 0 w 1695237"/>
              <a:gd name="connsiteY0" fmla="*/ 0 h 2181739"/>
              <a:gd name="connsiteX1" fmla="*/ 1695237 w 1695237"/>
              <a:gd name="connsiteY1" fmla="*/ 0 h 2181739"/>
              <a:gd name="connsiteX2" fmla="*/ 1695237 w 1695237"/>
              <a:gd name="connsiteY2" fmla="*/ 2181739 h 2181739"/>
              <a:gd name="connsiteX3" fmla="*/ 0 w 1695237"/>
              <a:gd name="connsiteY3" fmla="*/ 2181739 h 2181739"/>
            </a:gdLst>
            <a:ahLst/>
            <a:cxnLst>
              <a:cxn ang="0">
                <a:pos x="connsiteX0" y="connsiteY0"/>
              </a:cxn>
              <a:cxn ang="0">
                <a:pos x="connsiteX1" y="connsiteY1"/>
              </a:cxn>
              <a:cxn ang="0">
                <a:pos x="connsiteX2" y="connsiteY2"/>
              </a:cxn>
              <a:cxn ang="0">
                <a:pos x="connsiteX3" y="connsiteY3"/>
              </a:cxn>
            </a:cxnLst>
            <a:rect l="l" t="t" r="r" b="b"/>
            <a:pathLst>
              <a:path w="1695237" h="2181739">
                <a:moveTo>
                  <a:pt x="0" y="0"/>
                </a:moveTo>
                <a:lnTo>
                  <a:pt x="1695237" y="0"/>
                </a:lnTo>
                <a:lnTo>
                  <a:pt x="1695237" y="2181739"/>
                </a:lnTo>
                <a:lnTo>
                  <a:pt x="0" y="2181739"/>
                </a:lnTo>
                <a:close/>
              </a:path>
            </a:pathLst>
          </a:custGeom>
          <a:pattFill prst="pct25">
            <a:fgClr>
              <a:srgbClr val="66AB4D"/>
            </a:fgClr>
            <a:bgClr>
              <a:schemeClr val="bg1"/>
            </a:bgClr>
          </a:pattFill>
          <a:effectLst/>
        </p:spPr>
        <p:txBody>
          <a:bodyPr wrap="square">
            <a:noAutofit/>
          </a:bodyPr>
          <a:lstStyle/>
          <a:p>
            <a:endParaRPr lang="en-US"/>
          </a:p>
        </p:txBody>
      </p:sp>
    </p:spTree>
    <p:extLst>
      <p:ext uri="{BB962C8B-B14F-4D97-AF65-F5344CB8AC3E}">
        <p14:creationId xmlns:p14="http://schemas.microsoft.com/office/powerpoint/2010/main" val="4063149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3">
    <p:spTree>
      <p:nvGrpSpPr>
        <p:cNvPr id="1" name=""/>
        <p:cNvGrpSpPr/>
        <p:nvPr/>
      </p:nvGrpSpPr>
      <p:grpSpPr>
        <a:xfrm>
          <a:off x="0" y="0"/>
          <a:ext cx="0" cy="0"/>
          <a:chOff x="0" y="0"/>
          <a:chExt cx="0" cy="0"/>
        </a:xfrm>
      </p:grpSpPr>
      <p:sp>
        <p:nvSpPr>
          <p:cNvPr id="12" name="Picture Placeholder 9"/>
          <p:cNvSpPr>
            <a:spLocks noGrp="1"/>
          </p:cNvSpPr>
          <p:nvPr>
            <p:ph type="pic" sz="quarter" idx="11"/>
          </p:nvPr>
        </p:nvSpPr>
        <p:spPr>
          <a:xfrm>
            <a:off x="-956848" y="1615234"/>
            <a:ext cx="5251980" cy="3287657"/>
          </a:xfrm>
          <a:custGeom>
            <a:avLst/>
            <a:gdLst>
              <a:gd name="connsiteX0" fmla="*/ 0 w 5486400"/>
              <a:gd name="connsiteY0" fmla="*/ 0 h 6858000"/>
              <a:gd name="connsiteX1" fmla="*/ 5486400 w 5486400"/>
              <a:gd name="connsiteY1" fmla="*/ 0 h 6858000"/>
              <a:gd name="connsiteX2" fmla="*/ 5486400 w 5486400"/>
              <a:gd name="connsiteY2" fmla="*/ 6858000 h 6858000"/>
              <a:gd name="connsiteX3" fmla="*/ 0 w 5486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486400" h="6858000">
                <a:moveTo>
                  <a:pt x="0" y="0"/>
                </a:moveTo>
                <a:lnTo>
                  <a:pt x="5486400" y="0"/>
                </a:lnTo>
                <a:lnTo>
                  <a:pt x="5486400" y="6858000"/>
                </a:lnTo>
                <a:lnTo>
                  <a:pt x="0" y="6858000"/>
                </a:lnTo>
                <a:close/>
              </a:path>
            </a:pathLst>
          </a:custGeom>
          <a:pattFill prst="pct25">
            <a:fgClr>
              <a:srgbClr val="66AB4D"/>
            </a:fgClr>
            <a:bgClr>
              <a:schemeClr val="bg1"/>
            </a:bgClr>
          </a:pattFill>
        </p:spPr>
        <p:txBody>
          <a:bodyPr wrap="square">
            <a:noAutofit/>
          </a:bodyPr>
          <a:lstStyle/>
          <a:p>
            <a:endParaRPr lang="en-US"/>
          </a:p>
        </p:txBody>
      </p:sp>
    </p:spTree>
    <p:extLst>
      <p:ext uri="{BB962C8B-B14F-4D97-AF65-F5344CB8AC3E}">
        <p14:creationId xmlns:p14="http://schemas.microsoft.com/office/powerpoint/2010/main" val="3637904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0">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8066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6506296"/>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3" r:id="rId3"/>
    <p:sldLayoutId id="2147483676" r:id="rId4"/>
    <p:sldLayoutId id="2147483680" r:id="rId5"/>
    <p:sldLayoutId id="2147483681" r:id="rId6"/>
    <p:sldLayoutId id="2147483682" r:id="rId7"/>
    <p:sldLayoutId id="2147483684"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jpe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3.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9.jpe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herd of cattle standing on top of a grass covered field&#10;&#10;Description automatically generated">
            <a:extLst>
              <a:ext uri="{FF2B5EF4-FFF2-40B4-BE49-F238E27FC236}">
                <a16:creationId xmlns:a16="http://schemas.microsoft.com/office/drawing/2014/main" id="{1989FBAE-163E-4434-A59E-59E28678EBF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654" b="7654"/>
          <a:stretch>
            <a:fillRect/>
          </a:stretch>
        </p:blipFill>
        <p:spPr/>
      </p:pic>
      <p:sp>
        <p:nvSpPr>
          <p:cNvPr id="7" name="Rectangle 6"/>
          <p:cNvSpPr/>
          <p:nvPr/>
        </p:nvSpPr>
        <p:spPr>
          <a:xfrm>
            <a:off x="0" y="-1"/>
            <a:ext cx="12192000" cy="6858001"/>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3600" b="1" dirty="0">
                <a:solidFill>
                  <a:prstClr val="black">
                    <a:lumMod val="75000"/>
                    <a:lumOff val="25000"/>
                  </a:prstClr>
                </a:solidFill>
                <a:latin typeface="Imprint MT Shadow" panose="04020605060303030202" pitchFamily="82" charset="0"/>
              </a:rPr>
              <a:t>FARM SUPPLY</a:t>
            </a:r>
            <a:endParaRPr kumimoji="0" lang="en-US" sz="3600" b="0" i="0" u="none" strike="noStrike" kern="1200" cap="none" spc="0" normalizeH="0" baseline="0" noProof="0" dirty="0">
              <a:ln>
                <a:noFill/>
              </a:ln>
              <a:solidFill>
                <a:prstClr val="white"/>
              </a:solidFill>
              <a:effectLst/>
              <a:uLnTx/>
              <a:uFillTx/>
              <a:latin typeface="Imprint MT Shadow" panose="04020605060303030202" pitchFamily="82" charset="0"/>
            </a:endParaRPr>
          </a:p>
        </p:txBody>
      </p:sp>
      <p:sp>
        <p:nvSpPr>
          <p:cNvPr id="13" name="TextBox 12"/>
          <p:cNvSpPr txBox="1"/>
          <p:nvPr/>
        </p:nvSpPr>
        <p:spPr>
          <a:xfrm>
            <a:off x="5238587" y="6348470"/>
            <a:ext cx="1714826" cy="261610"/>
          </a:xfrm>
          <a:prstGeom prst="rect">
            <a:avLst/>
          </a:prstGeom>
          <a:noFill/>
          <a:ln>
            <a:solidFill>
              <a:schemeClr val="bg2">
                <a:lumMod val="50000"/>
              </a:schemeClr>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1" u="none" strike="noStrike" kern="1200" cap="none" spc="0" normalizeH="0" baseline="0" noProof="0" dirty="0">
                <a:ln>
                  <a:noFill/>
                </a:ln>
                <a:solidFill>
                  <a:schemeClr val="bg2">
                    <a:lumMod val="50000"/>
                  </a:schemeClr>
                </a:solidFill>
                <a:effectLst/>
                <a:uLnTx/>
                <a:uFillTx/>
                <a:latin typeface="Monotype Corsiva" panose="03010101010201010101" pitchFamily="66" charset="0"/>
                <a:ea typeface="Open Sans" panose="020B0606030504020204" pitchFamily="34" charset="0"/>
                <a:cs typeface="Open Sans" panose="020B0606030504020204" pitchFamily="34" charset="0"/>
              </a:rPr>
              <a:t>IG Managed Services</a:t>
            </a:r>
          </a:p>
        </p:txBody>
      </p:sp>
      <p:cxnSp>
        <p:nvCxnSpPr>
          <p:cNvPr id="14" name="Straight Connector 13"/>
          <p:cNvCxnSpPr>
            <a:stCxn id="13" idx="1"/>
          </p:cNvCxnSpPr>
          <p:nvPr/>
        </p:nvCxnSpPr>
        <p:spPr>
          <a:xfrm flipH="1">
            <a:off x="1524001" y="6479275"/>
            <a:ext cx="3714586"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6953413" y="6468850"/>
            <a:ext cx="3714587"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332273" y="1413579"/>
            <a:ext cx="7527454" cy="1831271"/>
          </a:xfrm>
          <a:prstGeom prst="rect">
            <a:avLst/>
          </a:prstGeom>
          <a:noFill/>
        </p:spPr>
        <p:txBody>
          <a:bodyPr wrap="square"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300" b="1" i="0" u="none" strike="noStrike" kern="1200" cap="none" spc="0" normalizeH="0" baseline="0" noProof="0" dirty="0" err="1">
                <a:ln>
                  <a:noFill/>
                </a:ln>
                <a:solidFill>
                  <a:prstClr val="black">
                    <a:lumMod val="75000"/>
                    <a:lumOff val="25000"/>
                  </a:prstClr>
                </a:solidFill>
                <a:effectLst/>
                <a:uLnTx/>
                <a:uFillTx/>
                <a:latin typeface="Imprint MT Shadow" panose="04020605060303030202" pitchFamily="82" charset="0"/>
              </a:rPr>
              <a:t>Edleman</a:t>
            </a:r>
            <a:endParaRPr kumimoji="0" lang="en-US" sz="13300" b="1" i="0" u="none" strike="noStrike" kern="1200" cap="none" spc="0" normalizeH="0" baseline="0" noProof="0" dirty="0">
              <a:ln>
                <a:noFill/>
              </a:ln>
              <a:solidFill>
                <a:prstClr val="black">
                  <a:lumMod val="75000"/>
                  <a:lumOff val="25000"/>
                </a:prstClr>
              </a:solidFill>
              <a:effectLst/>
              <a:uLnTx/>
              <a:uFillTx/>
              <a:latin typeface="Imprint MT Shadow" panose="04020605060303030202" pitchFamily="82" charset="0"/>
            </a:endParaRPr>
          </a:p>
        </p:txBody>
      </p:sp>
      <p:sp>
        <p:nvSpPr>
          <p:cNvPr id="17" name="Rectangle 16"/>
          <p:cNvSpPr/>
          <p:nvPr/>
        </p:nvSpPr>
        <p:spPr>
          <a:xfrm>
            <a:off x="4586734" y="-10459"/>
            <a:ext cx="3018532" cy="519990"/>
          </a:xfrm>
          <a:prstGeom prst="rect">
            <a:avLst/>
          </a:prstGeom>
          <a:solidFill>
            <a:srgbClr val="3447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Lato"/>
              <a:ea typeface="+mn-ea"/>
              <a:cs typeface="+mn-cs"/>
            </a:endParaRPr>
          </a:p>
        </p:txBody>
      </p:sp>
      <p:sp>
        <p:nvSpPr>
          <p:cNvPr id="5" name="TextBox 4">
            <a:extLst>
              <a:ext uri="{FF2B5EF4-FFF2-40B4-BE49-F238E27FC236}">
                <a16:creationId xmlns:a16="http://schemas.microsoft.com/office/drawing/2014/main" id="{57DE35BE-9034-417E-87E6-56C0D0742671}"/>
              </a:ext>
            </a:extLst>
          </p:cNvPr>
          <p:cNvSpPr txBox="1"/>
          <p:nvPr/>
        </p:nvSpPr>
        <p:spPr>
          <a:xfrm>
            <a:off x="4715219" y="66907"/>
            <a:ext cx="2754217" cy="369332"/>
          </a:xfrm>
          <a:prstGeom prst="rect">
            <a:avLst/>
          </a:prstGeom>
          <a:noFill/>
        </p:spPr>
        <p:txBody>
          <a:bodyPr wrap="square" rtlCol="0">
            <a:spAutoFit/>
          </a:bodyPr>
          <a:lstStyle/>
          <a:p>
            <a:pPr algn="ctr"/>
            <a:r>
              <a:rPr lang="en-US" dirty="0">
                <a:solidFill>
                  <a:prstClr val="white"/>
                </a:solidFill>
                <a:latin typeface="Monotype Corsiva" panose="03010101010201010101" pitchFamily="66" charset="0"/>
                <a:ea typeface="Open Sans" panose="020B0606030504020204" pitchFamily="34" charset="0"/>
                <a:cs typeface="Open Sans" panose="020B0606030504020204" pitchFamily="34" charset="0"/>
              </a:rPr>
              <a:t>Case Study Review</a:t>
            </a:r>
            <a:endParaRPr lang="en-US" dirty="0">
              <a:latin typeface="Monotype Corsiva" panose="03010101010201010101" pitchFamily="66" charset="0"/>
            </a:endParaRPr>
          </a:p>
        </p:txBody>
      </p:sp>
    </p:spTree>
    <p:extLst>
      <p:ext uri="{BB962C8B-B14F-4D97-AF65-F5344CB8AC3E}">
        <p14:creationId xmlns:p14="http://schemas.microsoft.com/office/powerpoint/2010/main" val="2507882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unset over a grass field&#10;&#10;Description automatically generated">
            <a:extLst>
              <a:ext uri="{FF2B5EF4-FFF2-40B4-BE49-F238E27FC236}">
                <a16:creationId xmlns:a16="http://schemas.microsoft.com/office/drawing/2014/main" id="{04A80969-FD6F-47C4-B4B5-50B3130D28D8}"/>
              </a:ext>
            </a:extLst>
          </p:cNvPr>
          <p:cNvPicPr>
            <a:picLocks noChangeAspect="1"/>
          </p:cNvPicPr>
          <p:nvPr/>
        </p:nvPicPr>
        <p:blipFill rotWithShape="1">
          <a:blip r:embed="rId3">
            <a:extLst>
              <a:ext uri="{28A0092B-C50C-407E-A947-70E740481C1C}">
                <a14:useLocalDpi xmlns:a14="http://schemas.microsoft.com/office/drawing/2010/main" val="0"/>
              </a:ext>
            </a:extLst>
          </a:blip>
          <a:srcRect t="7817" b="7817"/>
          <a:stretch/>
        </p:blipFill>
        <p:spPr>
          <a:xfrm>
            <a:off x="1" y="0"/>
            <a:ext cx="12192000" cy="6858000"/>
          </a:xfrm>
          <a:prstGeom prst="rect">
            <a:avLst/>
          </a:prstGeom>
        </p:spPr>
      </p:pic>
      <p:sp>
        <p:nvSpPr>
          <p:cNvPr id="23" name="Rectangle 22">
            <a:extLst>
              <a:ext uri="{FF2B5EF4-FFF2-40B4-BE49-F238E27FC236}">
                <a16:creationId xmlns:a16="http://schemas.microsoft.com/office/drawing/2014/main" id="{B6BF57D0-53CE-4943-9FA9-D969E9E23DEB}"/>
              </a:ext>
            </a:extLst>
          </p:cNvPr>
          <p:cNvSpPr/>
          <p:nvPr/>
        </p:nvSpPr>
        <p:spPr>
          <a:xfrm>
            <a:off x="0" y="-1"/>
            <a:ext cx="12192000" cy="6858001"/>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0" lang="en-US" sz="3600" b="0" i="0" u="none" strike="noStrike" kern="1200" cap="none" spc="0" normalizeH="0" baseline="0" noProof="0" dirty="0">
              <a:ln>
                <a:noFill/>
              </a:ln>
              <a:solidFill>
                <a:prstClr val="white"/>
              </a:solidFill>
              <a:effectLst/>
              <a:uLnTx/>
              <a:uFillTx/>
              <a:latin typeface="Imprint MT Shadow" panose="04020605060303030202" pitchFamily="82" charset="0"/>
            </a:endParaRPr>
          </a:p>
        </p:txBody>
      </p:sp>
      <p:sp>
        <p:nvSpPr>
          <p:cNvPr id="40" name="Rectangle 39">
            <a:extLst>
              <a:ext uri="{FF2B5EF4-FFF2-40B4-BE49-F238E27FC236}">
                <a16:creationId xmlns:a16="http://schemas.microsoft.com/office/drawing/2014/main" id="{1E19B460-AAA2-4354-8AAA-CA0A7EBBF3E1}"/>
              </a:ext>
            </a:extLst>
          </p:cNvPr>
          <p:cNvSpPr/>
          <p:nvPr/>
        </p:nvSpPr>
        <p:spPr>
          <a:xfrm>
            <a:off x="566670" y="505675"/>
            <a:ext cx="8023538" cy="5486400"/>
          </a:xfrm>
          <a:prstGeom prst="rect">
            <a:avLst/>
          </a:prstGeom>
          <a:solidFill>
            <a:srgbClr val="3447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1300120" y="1072089"/>
            <a:ext cx="5252229" cy="1107996"/>
          </a:xfrm>
          <a:prstGeom prst="rect">
            <a:avLst/>
          </a:prstGeom>
          <a:noFill/>
        </p:spPr>
        <p:txBody>
          <a:bodyPr wrap="square" rtlCol="0">
            <a:spAutoFit/>
          </a:bodyPr>
          <a:lstStyle/>
          <a:p>
            <a:r>
              <a:rPr lang="en-US" sz="6600" b="1" dirty="0">
                <a:solidFill>
                  <a:schemeClr val="bg1"/>
                </a:solidFill>
                <a:latin typeface="Imprint MT Shadow" panose="04020605060303030202" pitchFamily="82" charset="0"/>
              </a:rPr>
              <a:t>CONTEXT</a:t>
            </a:r>
          </a:p>
        </p:txBody>
      </p:sp>
      <p:sp>
        <p:nvSpPr>
          <p:cNvPr id="14" name="Rectangle 13"/>
          <p:cNvSpPr/>
          <p:nvPr/>
        </p:nvSpPr>
        <p:spPr>
          <a:xfrm>
            <a:off x="1362170" y="1963000"/>
            <a:ext cx="5064058" cy="2623026"/>
          </a:xfrm>
          <a:prstGeom prst="rect">
            <a:avLst/>
          </a:prstGeom>
        </p:spPr>
        <p:txBody>
          <a:bodyPr wrap="square">
            <a:spAutoFit/>
          </a:bodyPr>
          <a:lstStyle/>
          <a:p>
            <a:pPr>
              <a:lnSpc>
                <a:spcPct val="150000"/>
              </a:lnSpc>
            </a:pPr>
            <a:r>
              <a:rPr lang="en-ID" dirty="0">
                <a:solidFill>
                  <a:schemeClr val="bg1">
                    <a:lumMod val="95000"/>
                  </a:schemeClr>
                </a:solidFill>
                <a:ea typeface="Open Sans" panose="020B0606030504020204" pitchFamily="34" charset="0"/>
                <a:cs typeface="Open Sans" panose="020B0606030504020204" pitchFamily="34" charset="0"/>
              </a:rPr>
              <a:t>Agricultural Trade Matters</a:t>
            </a:r>
            <a:br>
              <a:rPr lang="en-ID" dirty="0">
                <a:solidFill>
                  <a:schemeClr val="bg1">
                    <a:lumMod val="95000"/>
                  </a:schemeClr>
                </a:solidFill>
                <a:ea typeface="Open Sans" panose="020B0606030504020204" pitchFamily="34" charset="0"/>
                <a:cs typeface="Open Sans" panose="020B0606030504020204" pitchFamily="34" charset="0"/>
              </a:rPr>
            </a:br>
            <a:endParaRPr lang="en-ID" sz="300" dirty="0">
              <a:solidFill>
                <a:schemeClr val="bg1">
                  <a:lumMod val="95000"/>
                </a:schemeClr>
              </a:solidFill>
              <a:ea typeface="Open Sans" panose="020B0606030504020204" pitchFamily="34" charset="0"/>
              <a:cs typeface="Open Sans" panose="020B0606030504020204" pitchFamily="34" charset="0"/>
            </a:endParaRPr>
          </a:p>
          <a:p>
            <a:pPr marL="171450" indent="-171450">
              <a:lnSpc>
                <a:spcPct val="150000"/>
              </a:lnSpc>
              <a:buFont typeface="Courier New" panose="02070309020205020404" pitchFamily="49" charset="0"/>
              <a:buChar char="o"/>
            </a:pPr>
            <a:r>
              <a:rPr lang="en-ID" sz="11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Farm tractors accounted for over 50</a:t>
            </a:r>
            <a:r>
              <a:rPr lang="en-US" sz="11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 of the market share in 2018</a:t>
            </a:r>
          </a:p>
          <a:p>
            <a:pPr marL="171450" indent="-171450">
              <a:lnSpc>
                <a:spcPct val="150000"/>
              </a:lnSpc>
              <a:buFont typeface="Courier New" panose="02070309020205020404" pitchFamily="49" charset="0"/>
              <a:buChar char="o"/>
            </a:pPr>
            <a:r>
              <a:rPr lang="en-US" sz="11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Agricultural Equipment Market size was about 135 Billion USD in 2016 and 140 Billion in 2018</a:t>
            </a:r>
          </a:p>
          <a:p>
            <a:pPr marL="171450" indent="-171450">
              <a:lnSpc>
                <a:spcPct val="150000"/>
              </a:lnSpc>
              <a:buFont typeface="Courier New" panose="02070309020205020404" pitchFamily="49" charset="0"/>
              <a:buChar char="o"/>
            </a:pPr>
            <a:r>
              <a:rPr lang="en-US" sz="11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Forecasted CAGR is 6% for 2018 to 2024</a:t>
            </a:r>
          </a:p>
          <a:p>
            <a:pPr marL="171450" indent="-171450">
              <a:lnSpc>
                <a:spcPct val="150000"/>
              </a:lnSpc>
              <a:buFont typeface="Courier New" panose="02070309020205020404" pitchFamily="49" charset="0"/>
              <a:buChar char="o"/>
            </a:pPr>
            <a:r>
              <a:rPr lang="en-US" sz="11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Projected 2024 value is 200 Billion USD</a:t>
            </a:r>
          </a:p>
          <a:p>
            <a:pPr marL="171450" indent="-171450">
              <a:lnSpc>
                <a:spcPct val="150000"/>
              </a:lnSpc>
              <a:buFont typeface="Courier New" panose="02070309020205020404" pitchFamily="49" charset="0"/>
              <a:buChar char="o"/>
            </a:pPr>
            <a:r>
              <a:rPr lang="en-US" sz="11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Shipments &amp; Exports of equipment generated an additional 15 million for US businesses</a:t>
            </a:r>
          </a:p>
          <a:p>
            <a:pPr>
              <a:lnSpc>
                <a:spcPct val="150000"/>
              </a:lnSpc>
            </a:pPr>
            <a:endParaRPr lang="en-ID" sz="1100"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9" name="TextBox 48">
            <a:extLst>
              <a:ext uri="{FF2B5EF4-FFF2-40B4-BE49-F238E27FC236}">
                <a16:creationId xmlns:a16="http://schemas.microsoft.com/office/drawing/2014/main" id="{EAE46906-038C-428F-9B6D-1135A17F14BE}"/>
              </a:ext>
            </a:extLst>
          </p:cNvPr>
          <p:cNvSpPr txBox="1"/>
          <p:nvPr/>
        </p:nvSpPr>
        <p:spPr>
          <a:xfrm>
            <a:off x="1357006" y="4345373"/>
            <a:ext cx="4978868" cy="1092607"/>
          </a:xfrm>
          <a:prstGeom prst="rect">
            <a:avLst/>
          </a:prstGeom>
          <a:noFill/>
        </p:spPr>
        <p:txBody>
          <a:bodyPr wrap="square" rtlCol="0">
            <a:spAutoFit/>
          </a:bodyPr>
          <a:lstStyle/>
          <a:p>
            <a:r>
              <a:rPr lang="en-US" spc="20" dirty="0">
                <a:solidFill>
                  <a:schemeClr val="bg1">
                    <a:lumMod val="95000"/>
                  </a:schemeClr>
                </a:solidFill>
              </a:rPr>
              <a:t>Stagnated Growth?</a:t>
            </a:r>
            <a:br>
              <a:rPr lang="en-US" spc="20" dirty="0">
                <a:solidFill>
                  <a:schemeClr val="bg1">
                    <a:lumMod val="95000"/>
                  </a:schemeClr>
                </a:solidFill>
              </a:rPr>
            </a:br>
            <a:br>
              <a:rPr lang="en-US" sz="700" spc="20" dirty="0">
                <a:solidFill>
                  <a:schemeClr val="bg1">
                    <a:lumMod val="95000"/>
                  </a:schemeClr>
                </a:solidFill>
              </a:rPr>
            </a:br>
            <a:r>
              <a:rPr lang="en-ID" sz="1100" dirty="0">
                <a:solidFill>
                  <a:schemeClr val="bg1">
                    <a:lumMod val="95000"/>
                  </a:schemeClr>
                </a:solidFill>
                <a:latin typeface="Open Sans" panose="020B0606030504020204"/>
                <a:ea typeface="Open Sans" panose="020B0606030504020204" pitchFamily="34" charset="0"/>
                <a:cs typeface="Open Sans" panose="020B0606030504020204" pitchFamily="34" charset="0"/>
              </a:rPr>
              <a:t>Despite growth projected for the agricultural equipment market, EFS customer acquisition stagnated &amp; revenue declined…</a:t>
            </a:r>
          </a:p>
          <a:p>
            <a:endParaRPr lang="en-US" spc="20" dirty="0">
              <a:solidFill>
                <a:schemeClr val="bg1">
                  <a:lumMod val="95000"/>
                </a:schemeClr>
              </a:solidFill>
            </a:endParaRPr>
          </a:p>
        </p:txBody>
      </p:sp>
      <p:pic>
        <p:nvPicPr>
          <p:cNvPr id="4" name="Picture Placeholder 3">
            <a:extLst>
              <a:ext uri="{FF2B5EF4-FFF2-40B4-BE49-F238E27FC236}">
                <a16:creationId xmlns:a16="http://schemas.microsoft.com/office/drawing/2014/main" id="{F855684E-6B18-4DB8-9EBB-9BE0286C3EB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a:stretch/>
        </p:blipFill>
        <p:spPr>
          <a:xfrm>
            <a:off x="7481971" y="311511"/>
            <a:ext cx="3998825" cy="5878273"/>
          </a:xfrm>
        </p:spPr>
      </p:pic>
      <p:sp>
        <p:nvSpPr>
          <p:cNvPr id="24" name="TextBox 23">
            <a:extLst>
              <a:ext uri="{FF2B5EF4-FFF2-40B4-BE49-F238E27FC236}">
                <a16:creationId xmlns:a16="http://schemas.microsoft.com/office/drawing/2014/main" id="{DEE96A74-C413-4674-AF69-76490C299B93}"/>
              </a:ext>
            </a:extLst>
          </p:cNvPr>
          <p:cNvSpPr txBox="1"/>
          <p:nvPr/>
        </p:nvSpPr>
        <p:spPr>
          <a:xfrm>
            <a:off x="5261447" y="6371330"/>
            <a:ext cx="1714826" cy="261610"/>
          </a:xfrm>
          <a:prstGeom prst="rect">
            <a:avLst/>
          </a:prstGeom>
          <a:noFill/>
          <a:ln>
            <a:solidFill>
              <a:schemeClr val="bg2">
                <a:lumMod val="50000"/>
              </a:schemeClr>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0" i="1" u="none" strike="noStrike" kern="1200" cap="none" spc="0" normalizeH="0" baseline="0" noProof="0" dirty="0">
                <a:ln>
                  <a:noFill/>
                </a:ln>
                <a:solidFill>
                  <a:schemeClr val="bg2">
                    <a:lumMod val="50000"/>
                  </a:schemeClr>
                </a:solidFill>
                <a:effectLst/>
                <a:uLnTx/>
                <a:uFillTx/>
                <a:latin typeface="Monotype Corsiva" panose="03010101010201010101" pitchFamily="66" charset="0"/>
                <a:ea typeface="Open Sans" panose="020B0606030504020204" pitchFamily="34" charset="0"/>
                <a:cs typeface="Open Sans" panose="020B0606030504020204" pitchFamily="34" charset="0"/>
              </a:rPr>
              <a:t>IG Managed Services</a:t>
            </a:r>
          </a:p>
        </p:txBody>
      </p:sp>
      <p:cxnSp>
        <p:nvCxnSpPr>
          <p:cNvPr id="25" name="Straight Connector 24">
            <a:extLst>
              <a:ext uri="{FF2B5EF4-FFF2-40B4-BE49-F238E27FC236}">
                <a16:creationId xmlns:a16="http://schemas.microsoft.com/office/drawing/2014/main" id="{1AF1E08C-8063-499C-AE17-DA6497AD9A9F}"/>
              </a:ext>
            </a:extLst>
          </p:cNvPr>
          <p:cNvCxnSpPr>
            <a:stCxn id="24" idx="1"/>
          </p:cNvCxnSpPr>
          <p:nvPr/>
        </p:nvCxnSpPr>
        <p:spPr>
          <a:xfrm flipH="1">
            <a:off x="1546861" y="6502135"/>
            <a:ext cx="3714586"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033DE88-F39D-41F8-95D8-DC1AFD7DE582}"/>
              </a:ext>
            </a:extLst>
          </p:cNvPr>
          <p:cNvCxnSpPr/>
          <p:nvPr/>
        </p:nvCxnSpPr>
        <p:spPr>
          <a:xfrm flipH="1">
            <a:off x="6976273" y="6491710"/>
            <a:ext cx="3714587"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6392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4C778DF-36E2-4AB5-896D-B9738D33C953}"/>
              </a:ext>
            </a:extLst>
          </p:cNvPr>
          <p:cNvPicPr>
            <a:picLocks noChangeAspect="1"/>
          </p:cNvPicPr>
          <p:nvPr/>
        </p:nvPicPr>
        <p:blipFill rotWithShape="1">
          <a:blip r:embed="rId3">
            <a:extLst>
              <a:ext uri="{28A0092B-C50C-407E-A947-70E740481C1C}">
                <a14:useLocalDpi xmlns:a14="http://schemas.microsoft.com/office/drawing/2010/main" val="0"/>
              </a:ext>
            </a:extLst>
          </a:blip>
          <a:srcRect t="7862" b="7763"/>
          <a:stretch/>
        </p:blipFill>
        <p:spPr>
          <a:xfrm>
            <a:off x="-6095" y="-3"/>
            <a:ext cx="12191999" cy="6858001"/>
          </a:xfrm>
          <a:prstGeom prst="rect">
            <a:avLst/>
          </a:prstGeom>
        </p:spPr>
      </p:pic>
      <p:sp>
        <p:nvSpPr>
          <p:cNvPr id="43" name="Rectangle 42">
            <a:extLst>
              <a:ext uri="{FF2B5EF4-FFF2-40B4-BE49-F238E27FC236}">
                <a16:creationId xmlns:a16="http://schemas.microsoft.com/office/drawing/2014/main" id="{EA6B22EA-5069-44FD-B6C8-386DF6F57A9D}"/>
              </a:ext>
            </a:extLst>
          </p:cNvPr>
          <p:cNvSpPr/>
          <p:nvPr/>
        </p:nvSpPr>
        <p:spPr>
          <a:xfrm>
            <a:off x="0" y="-1"/>
            <a:ext cx="12192000" cy="6858001"/>
          </a:xfrm>
          <a:prstGeom prst="rect">
            <a:avLst/>
          </a:prstGeom>
          <a:solidFill>
            <a:srgbClr val="E3CAD1">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0" lang="en-US" sz="3600" b="0" i="0" u="none" strike="noStrike" kern="1200" cap="none" spc="0" normalizeH="0" baseline="0" noProof="0" dirty="0">
              <a:ln>
                <a:noFill/>
              </a:ln>
              <a:solidFill>
                <a:prstClr val="white"/>
              </a:solidFill>
              <a:effectLst/>
              <a:uLnTx/>
              <a:uFillTx/>
              <a:latin typeface="Imprint MT Shadow" panose="04020605060303030202" pitchFamily="82" charset="0"/>
            </a:endParaRPr>
          </a:p>
        </p:txBody>
      </p:sp>
      <p:sp>
        <p:nvSpPr>
          <p:cNvPr id="39" name="Rectangle 38">
            <a:extLst>
              <a:ext uri="{FF2B5EF4-FFF2-40B4-BE49-F238E27FC236}">
                <a16:creationId xmlns:a16="http://schemas.microsoft.com/office/drawing/2014/main" id="{54A90E13-66C2-4894-B3AE-61CE67B8F549}"/>
              </a:ext>
            </a:extLst>
          </p:cNvPr>
          <p:cNvSpPr/>
          <p:nvPr/>
        </p:nvSpPr>
        <p:spPr>
          <a:xfrm>
            <a:off x="0" y="-1"/>
            <a:ext cx="12192000" cy="6858001"/>
          </a:xfrm>
          <a:prstGeom prst="rect">
            <a:avLst/>
          </a:prstGeom>
          <a:solidFill>
            <a:schemeClr val="bg2">
              <a:lumMod val="2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0" lang="en-US" sz="3600" b="0" i="0" u="none" strike="noStrike" kern="1200" cap="none" spc="0" normalizeH="0" baseline="0" noProof="0" dirty="0">
              <a:ln>
                <a:noFill/>
              </a:ln>
              <a:solidFill>
                <a:prstClr val="white"/>
              </a:solidFill>
              <a:effectLst/>
              <a:uLnTx/>
              <a:uFillTx/>
              <a:latin typeface="Imprint MT Shadow" panose="04020605060303030202" pitchFamily="82" charset="0"/>
            </a:endParaRPr>
          </a:p>
        </p:txBody>
      </p:sp>
      <p:sp>
        <p:nvSpPr>
          <p:cNvPr id="20" name="Rectangle 19">
            <a:extLst>
              <a:ext uri="{FF2B5EF4-FFF2-40B4-BE49-F238E27FC236}">
                <a16:creationId xmlns:a16="http://schemas.microsoft.com/office/drawing/2014/main" id="{795CAB6C-F657-4C8B-BEFB-794940C1EDDF}"/>
              </a:ext>
            </a:extLst>
          </p:cNvPr>
          <p:cNvSpPr/>
          <p:nvPr/>
        </p:nvSpPr>
        <p:spPr>
          <a:xfrm>
            <a:off x="0" y="1"/>
            <a:ext cx="9918192" cy="235117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extBox 28">
            <a:extLst>
              <a:ext uri="{FF2B5EF4-FFF2-40B4-BE49-F238E27FC236}">
                <a16:creationId xmlns:a16="http://schemas.microsoft.com/office/drawing/2014/main" id="{258460AC-0979-4B78-BF54-829BC40CD211}"/>
              </a:ext>
            </a:extLst>
          </p:cNvPr>
          <p:cNvSpPr txBox="1"/>
          <p:nvPr/>
        </p:nvSpPr>
        <p:spPr>
          <a:xfrm>
            <a:off x="974534" y="513301"/>
            <a:ext cx="7596442" cy="1107996"/>
          </a:xfrm>
          <a:prstGeom prst="rect">
            <a:avLst/>
          </a:prstGeom>
          <a:noFill/>
        </p:spPr>
        <p:txBody>
          <a:bodyPr wrap="square" rtlCol="0">
            <a:spAutoFit/>
          </a:bodyPr>
          <a:lstStyle/>
          <a:p>
            <a:r>
              <a:rPr lang="en-US" sz="6600" b="1" dirty="0">
                <a:solidFill>
                  <a:schemeClr val="bg1"/>
                </a:solidFill>
                <a:latin typeface="Imprint MT Shadow" panose="04020605060303030202" pitchFamily="82" charset="0"/>
              </a:rPr>
              <a:t>CHALLENGES</a:t>
            </a:r>
            <a:endParaRPr lang="en-US" sz="4400" b="1" dirty="0">
              <a:solidFill>
                <a:schemeClr val="bg1"/>
              </a:solidFill>
              <a:latin typeface="Imprint MT Shadow" panose="04020605060303030202" pitchFamily="82" charset="0"/>
            </a:endParaRPr>
          </a:p>
        </p:txBody>
      </p:sp>
      <p:sp>
        <p:nvSpPr>
          <p:cNvPr id="30" name="Rectangle 29">
            <a:extLst>
              <a:ext uri="{FF2B5EF4-FFF2-40B4-BE49-F238E27FC236}">
                <a16:creationId xmlns:a16="http://schemas.microsoft.com/office/drawing/2014/main" id="{5CABF3DF-0733-4F5E-9384-4E3DC16C273F}"/>
              </a:ext>
            </a:extLst>
          </p:cNvPr>
          <p:cNvSpPr/>
          <p:nvPr/>
        </p:nvSpPr>
        <p:spPr>
          <a:xfrm>
            <a:off x="1058757" y="1308199"/>
            <a:ext cx="5939839" cy="560090"/>
          </a:xfrm>
          <a:prstGeom prst="rect">
            <a:avLst/>
          </a:prstGeom>
        </p:spPr>
        <p:txBody>
          <a:bodyPr wrap="square">
            <a:spAutoFit/>
          </a:bodyPr>
          <a:lstStyle/>
          <a:p>
            <a:pPr algn="just">
              <a:lnSpc>
                <a:spcPct val="200000"/>
              </a:lnSpc>
            </a:pPr>
            <a:r>
              <a:rPr lang="en-ID" dirty="0">
                <a:solidFill>
                  <a:schemeClr val="bg1">
                    <a:lumMod val="95000"/>
                  </a:schemeClr>
                </a:solidFill>
                <a:ea typeface="Open Sans" panose="020B0606030504020204" pitchFamily="34" charset="0"/>
                <a:cs typeface="Open Sans" panose="020B0606030504020204" pitchFamily="34" charset="0"/>
              </a:rPr>
              <a:t>Top Three Challenges Edleman Farm Supply Faces</a:t>
            </a:r>
            <a:endParaRPr lang="en-US" dirty="0">
              <a:solidFill>
                <a:schemeClr val="bg1">
                  <a:lumMod val="95000"/>
                </a:schemeClr>
              </a:solidFill>
              <a:ea typeface="Open Sans" panose="020B0606030504020204" pitchFamily="34" charset="0"/>
              <a:cs typeface="Open Sans" panose="020B0606030504020204" pitchFamily="34" charset="0"/>
            </a:endParaRPr>
          </a:p>
        </p:txBody>
      </p:sp>
      <p:sp>
        <p:nvSpPr>
          <p:cNvPr id="21" name="Rectangle 20">
            <a:extLst>
              <a:ext uri="{FF2B5EF4-FFF2-40B4-BE49-F238E27FC236}">
                <a16:creationId xmlns:a16="http://schemas.microsoft.com/office/drawing/2014/main" id="{C963D4BB-A446-475D-9D1B-8D5783CCF6CA}"/>
              </a:ext>
            </a:extLst>
          </p:cNvPr>
          <p:cNvSpPr/>
          <p:nvPr/>
        </p:nvSpPr>
        <p:spPr>
          <a:xfrm>
            <a:off x="1682496" y="2581173"/>
            <a:ext cx="10503408" cy="3545052"/>
          </a:xfrm>
          <a:prstGeom prst="rect">
            <a:avLst/>
          </a:prstGeom>
          <a:solidFill>
            <a:srgbClr val="E3DED1"/>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2" name="Diagram 1">
            <a:extLst>
              <a:ext uri="{FF2B5EF4-FFF2-40B4-BE49-F238E27FC236}">
                <a16:creationId xmlns:a16="http://schemas.microsoft.com/office/drawing/2014/main" id="{FE8A0725-F735-4548-AC67-7D1F1B51DD76}"/>
              </a:ext>
            </a:extLst>
          </p:cNvPr>
          <p:cNvGraphicFramePr/>
          <p:nvPr>
            <p:extLst>
              <p:ext uri="{D42A27DB-BD31-4B8C-83A1-F6EECF244321}">
                <p14:modId xmlns:p14="http://schemas.microsoft.com/office/powerpoint/2010/main" val="482158461"/>
              </p:ext>
            </p:extLst>
          </p:nvPr>
        </p:nvGraphicFramePr>
        <p:xfrm>
          <a:off x="2001214" y="2628899"/>
          <a:ext cx="9996916" cy="409558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24" name="Group 23">
            <a:extLst>
              <a:ext uri="{FF2B5EF4-FFF2-40B4-BE49-F238E27FC236}">
                <a16:creationId xmlns:a16="http://schemas.microsoft.com/office/drawing/2014/main" id="{A6B1D960-84BA-E94F-82EE-EBAC1AC6C5BB}"/>
              </a:ext>
            </a:extLst>
          </p:cNvPr>
          <p:cNvGrpSpPr/>
          <p:nvPr/>
        </p:nvGrpSpPr>
        <p:grpSpPr>
          <a:xfrm>
            <a:off x="1550895" y="6363710"/>
            <a:ext cx="9117105" cy="261610"/>
            <a:chOff x="1550895" y="6348470"/>
            <a:chExt cx="9117105" cy="261610"/>
          </a:xfrm>
        </p:grpSpPr>
        <p:sp>
          <p:nvSpPr>
            <p:cNvPr id="25" name="TextBox 24">
              <a:extLst>
                <a:ext uri="{FF2B5EF4-FFF2-40B4-BE49-F238E27FC236}">
                  <a16:creationId xmlns:a16="http://schemas.microsoft.com/office/drawing/2014/main" id="{3553CEB5-1F4E-1345-AA5D-60ED11B7E099}"/>
                </a:ext>
              </a:extLst>
            </p:cNvPr>
            <p:cNvSpPr txBox="1"/>
            <p:nvPr/>
          </p:nvSpPr>
          <p:spPr>
            <a:xfrm>
              <a:off x="5265482" y="6348470"/>
              <a:ext cx="1714826" cy="261610"/>
            </a:xfrm>
            <a:prstGeom prst="rect">
              <a:avLst/>
            </a:prstGeom>
            <a:noFill/>
            <a:ln>
              <a:solidFill>
                <a:schemeClr val="bg2">
                  <a:lumMod val="50000"/>
                </a:schemeClr>
              </a:solidFill>
            </a:ln>
          </p:spPr>
          <p:txBody>
            <a:bodyPr wrap="square" rtlCol="0">
              <a:spAutoFit/>
            </a:bodyPr>
            <a:lstStyle/>
            <a:p>
              <a:pPr lvl="0" algn="ctr">
                <a:defRPr/>
              </a:pPr>
              <a:r>
                <a:rPr lang="en-US" sz="1100" dirty="0">
                  <a:solidFill>
                    <a:schemeClr val="bg2">
                      <a:lumMod val="75000"/>
                    </a:schemeClr>
                  </a:solidFill>
                  <a:latin typeface="Monotype Corsiva" panose="03010101010201010101" pitchFamily="66" charset="0"/>
                  <a:ea typeface="Open Sans" panose="020B0606030504020204" pitchFamily="34" charset="0"/>
                  <a:cs typeface="Open Sans" panose="020B0606030504020204" pitchFamily="34" charset="0"/>
                </a:rPr>
                <a:t>IG Managed Services</a:t>
              </a:r>
            </a:p>
          </p:txBody>
        </p:sp>
        <p:cxnSp>
          <p:nvCxnSpPr>
            <p:cNvPr id="26" name="Straight Connector 25">
              <a:extLst>
                <a:ext uri="{FF2B5EF4-FFF2-40B4-BE49-F238E27FC236}">
                  <a16:creationId xmlns:a16="http://schemas.microsoft.com/office/drawing/2014/main" id="{E1A1C9F5-F54A-814C-9DEA-7264372C176A}"/>
                </a:ext>
              </a:extLst>
            </p:cNvPr>
            <p:cNvCxnSpPr>
              <a:cxnSpLocks/>
              <a:stCxn id="25" idx="1"/>
            </p:cNvCxnSpPr>
            <p:nvPr/>
          </p:nvCxnSpPr>
          <p:spPr>
            <a:xfrm flipH="1">
              <a:off x="1550895" y="6479275"/>
              <a:ext cx="3714587"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AA8F417-997E-0E4F-8CE2-DB1B199D4888}"/>
                </a:ext>
              </a:extLst>
            </p:cNvPr>
            <p:cNvCxnSpPr/>
            <p:nvPr/>
          </p:nvCxnSpPr>
          <p:spPr>
            <a:xfrm flipH="1">
              <a:off x="6953413" y="6468850"/>
              <a:ext cx="3714587"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45630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large green field with trees in the background&#10;&#10;Description automatically generated">
            <a:extLst>
              <a:ext uri="{FF2B5EF4-FFF2-40B4-BE49-F238E27FC236}">
                <a16:creationId xmlns:a16="http://schemas.microsoft.com/office/drawing/2014/main" id="{1123B902-BF95-49A3-BF9D-948F757531A1}"/>
              </a:ext>
            </a:extLst>
          </p:cNvPr>
          <p:cNvPicPr>
            <a:picLocks noChangeAspect="1"/>
          </p:cNvPicPr>
          <p:nvPr/>
        </p:nvPicPr>
        <p:blipFill rotWithShape="1">
          <a:blip r:embed="rId2">
            <a:extLst>
              <a:ext uri="{28A0092B-C50C-407E-A947-70E740481C1C}">
                <a14:useLocalDpi xmlns:a14="http://schemas.microsoft.com/office/drawing/2010/main" val="0"/>
              </a:ext>
            </a:extLst>
          </a:blip>
          <a:srcRect t="15574"/>
          <a:stretch/>
        </p:blipFill>
        <p:spPr>
          <a:xfrm>
            <a:off x="-3712" y="2252"/>
            <a:ext cx="12195711" cy="6865079"/>
          </a:xfrm>
          <a:prstGeom prst="rect">
            <a:avLst/>
          </a:prstGeom>
        </p:spPr>
      </p:pic>
      <p:sp>
        <p:nvSpPr>
          <p:cNvPr id="52" name="Rectangle 51">
            <a:extLst>
              <a:ext uri="{FF2B5EF4-FFF2-40B4-BE49-F238E27FC236}">
                <a16:creationId xmlns:a16="http://schemas.microsoft.com/office/drawing/2014/main" id="{C415261B-8E83-42CD-BFEC-EDFD5A53AEE1}"/>
              </a:ext>
            </a:extLst>
          </p:cNvPr>
          <p:cNvSpPr/>
          <p:nvPr/>
        </p:nvSpPr>
        <p:spPr>
          <a:xfrm>
            <a:off x="0" y="2253"/>
            <a:ext cx="12192000" cy="6858001"/>
          </a:xfrm>
          <a:prstGeom prst="rect">
            <a:avLst/>
          </a:prstGeom>
          <a:solidFill>
            <a:srgbClr val="FFF4D1">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0" lang="en-US" sz="3600" b="0" i="0" u="none" strike="noStrike" kern="1200" cap="none" spc="0" normalizeH="0" baseline="0" noProof="0" dirty="0">
              <a:ln>
                <a:noFill/>
              </a:ln>
              <a:solidFill>
                <a:prstClr val="white"/>
              </a:solidFill>
              <a:effectLst/>
              <a:uLnTx/>
              <a:uFillTx/>
              <a:latin typeface="Imprint MT Shadow" panose="04020605060303030202" pitchFamily="82" charset="0"/>
            </a:endParaRPr>
          </a:p>
        </p:txBody>
      </p:sp>
      <p:sp>
        <p:nvSpPr>
          <p:cNvPr id="51" name="Rectangle 50">
            <a:extLst>
              <a:ext uri="{FF2B5EF4-FFF2-40B4-BE49-F238E27FC236}">
                <a16:creationId xmlns:a16="http://schemas.microsoft.com/office/drawing/2014/main" id="{EEF4E513-59CC-4D3F-8C2F-917A993A6EAB}"/>
              </a:ext>
            </a:extLst>
          </p:cNvPr>
          <p:cNvSpPr/>
          <p:nvPr/>
        </p:nvSpPr>
        <p:spPr>
          <a:xfrm>
            <a:off x="-3713" y="2253"/>
            <a:ext cx="12192000" cy="6858001"/>
          </a:xfrm>
          <a:prstGeom prst="rect">
            <a:avLst/>
          </a:prstGeom>
          <a:solidFill>
            <a:schemeClr val="accent1">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0" lang="en-US" sz="3600" b="0" i="0" u="none" strike="noStrike" kern="1200" cap="none" spc="0" normalizeH="0" baseline="0" noProof="0" dirty="0">
              <a:ln>
                <a:noFill/>
              </a:ln>
              <a:solidFill>
                <a:prstClr val="white"/>
              </a:solidFill>
              <a:effectLst/>
              <a:uLnTx/>
              <a:uFillTx/>
              <a:latin typeface="Imprint MT Shadow" panose="04020605060303030202" pitchFamily="82" charset="0"/>
            </a:endParaRPr>
          </a:p>
        </p:txBody>
      </p:sp>
      <p:grpSp>
        <p:nvGrpSpPr>
          <p:cNvPr id="3" name="Group 2">
            <a:extLst>
              <a:ext uri="{FF2B5EF4-FFF2-40B4-BE49-F238E27FC236}">
                <a16:creationId xmlns:a16="http://schemas.microsoft.com/office/drawing/2014/main" id="{044B33EA-D37F-4755-A14E-24D6F119B49C}"/>
              </a:ext>
            </a:extLst>
          </p:cNvPr>
          <p:cNvGrpSpPr/>
          <p:nvPr/>
        </p:nvGrpSpPr>
        <p:grpSpPr>
          <a:xfrm>
            <a:off x="-3712" y="-7272"/>
            <a:ext cx="3345441" cy="2481149"/>
            <a:chOff x="3798668" y="-7271"/>
            <a:chExt cx="3345441" cy="1829540"/>
          </a:xfrm>
        </p:grpSpPr>
        <p:sp>
          <p:nvSpPr>
            <p:cNvPr id="37" name="Rectangle 36">
              <a:extLst>
                <a:ext uri="{FF2B5EF4-FFF2-40B4-BE49-F238E27FC236}">
                  <a16:creationId xmlns:a16="http://schemas.microsoft.com/office/drawing/2014/main" id="{4FCE803A-A114-4987-AEDA-EE1CC60AF037}"/>
                </a:ext>
              </a:extLst>
            </p:cNvPr>
            <p:cNvSpPr/>
            <p:nvPr/>
          </p:nvSpPr>
          <p:spPr>
            <a:xfrm>
              <a:off x="3798668" y="-7271"/>
              <a:ext cx="3345441" cy="182954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6F822B6C-1B5E-4CAA-B5EF-D017937F0DEF}"/>
                </a:ext>
              </a:extLst>
            </p:cNvPr>
            <p:cNvSpPr/>
            <p:nvPr/>
          </p:nvSpPr>
          <p:spPr>
            <a:xfrm>
              <a:off x="4028507" y="484224"/>
              <a:ext cx="2638993" cy="1191472"/>
            </a:xfrm>
            <a:prstGeom prst="rect">
              <a:avLst/>
            </a:prstGeom>
          </p:spPr>
          <p:txBody>
            <a:bodyPr wrap="square">
              <a:spAutoFit/>
            </a:bodyPr>
            <a:lstStyle/>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Improve stability of service availability &amp; uptimes</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Regulate maintenance windows</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Communicate status states clearly</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Take advantage of colocation DCs</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Elimination of friendly-fire data-loss</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Creation of productive &amp; traceable workflows for development</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Pipeline automation &amp; reporting</a:t>
              </a:r>
            </a:p>
          </p:txBody>
        </p:sp>
      </p:grpSp>
      <p:sp>
        <p:nvSpPr>
          <p:cNvPr id="85" name="TextBox 84">
            <a:extLst>
              <a:ext uri="{FF2B5EF4-FFF2-40B4-BE49-F238E27FC236}">
                <a16:creationId xmlns:a16="http://schemas.microsoft.com/office/drawing/2014/main" id="{9D697E75-4D4B-479A-8C62-1E79E1C3AD06}"/>
              </a:ext>
            </a:extLst>
          </p:cNvPr>
          <p:cNvSpPr txBox="1"/>
          <p:nvPr/>
        </p:nvSpPr>
        <p:spPr>
          <a:xfrm>
            <a:off x="7157653" y="242501"/>
            <a:ext cx="4808220" cy="923330"/>
          </a:xfrm>
          <a:prstGeom prst="rect">
            <a:avLst/>
          </a:prstGeom>
          <a:noFill/>
        </p:spPr>
        <p:txBody>
          <a:bodyPr wrap="square" rtlCol="0">
            <a:spAutoFit/>
          </a:bodyPr>
          <a:lstStyle/>
          <a:p>
            <a:pPr algn="r"/>
            <a:r>
              <a:rPr lang="en-US" sz="5400" b="1" dirty="0">
                <a:solidFill>
                  <a:schemeClr val="tx1">
                    <a:lumMod val="75000"/>
                    <a:lumOff val="25000"/>
                  </a:schemeClr>
                </a:solidFill>
                <a:latin typeface="Imprint MT Shadow" panose="04020605060303030202" pitchFamily="82" charset="0"/>
              </a:rPr>
              <a:t>SOLUTIONS</a:t>
            </a:r>
          </a:p>
        </p:txBody>
      </p:sp>
      <p:sp>
        <p:nvSpPr>
          <p:cNvPr id="86" name="Rectangle 85">
            <a:extLst>
              <a:ext uri="{FF2B5EF4-FFF2-40B4-BE49-F238E27FC236}">
                <a16:creationId xmlns:a16="http://schemas.microsoft.com/office/drawing/2014/main" id="{82F9BB42-9D5A-4919-843F-34EE4B1A76BF}"/>
              </a:ext>
            </a:extLst>
          </p:cNvPr>
          <p:cNvSpPr/>
          <p:nvPr/>
        </p:nvSpPr>
        <p:spPr>
          <a:xfrm>
            <a:off x="7520940" y="1134470"/>
            <a:ext cx="4342674" cy="1353447"/>
          </a:xfrm>
          <a:prstGeom prst="rect">
            <a:avLst/>
          </a:prstGeom>
        </p:spPr>
        <p:txBody>
          <a:bodyPr wrap="square">
            <a:spAutoFit/>
          </a:bodyPr>
          <a:lstStyle/>
          <a:p>
            <a:pPr algn="r">
              <a:lnSpc>
                <a:spcPct val="150000"/>
              </a:lnSpc>
            </a:pPr>
            <a:r>
              <a:rPr lang="en-ID" sz="12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At Insight Global, we know that Rome wasn’t built in a day. </a:t>
            </a:r>
            <a:br>
              <a:rPr lang="en-ID" sz="11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br>
            <a:r>
              <a:rPr lang="en-ID" sz="11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Lasting results take time to implement, which is why we are presenting you with strategic platform separated into phases. Where together as a team, we can gain momentum, </a:t>
            </a:r>
            <a:br>
              <a:rPr lang="en-ID" sz="11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br>
            <a:r>
              <a:rPr lang="en-ID" sz="11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without tackling too much at once.</a:t>
            </a:r>
            <a:endParaRPr lang="en-US" sz="11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0" name="Picture Placeholder 9" descr="A picture containing grass, outdoor, field, park&#10;&#10;Description automatically generated">
            <a:extLst>
              <a:ext uri="{FF2B5EF4-FFF2-40B4-BE49-F238E27FC236}">
                <a16:creationId xmlns:a16="http://schemas.microsoft.com/office/drawing/2014/main" id="{0235CF59-F6E4-4029-B123-999A94B51F31}"/>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16161" r="16161"/>
          <a:stretch>
            <a:fillRect/>
          </a:stretch>
        </p:blipFill>
        <p:spPr>
          <a:xfrm>
            <a:off x="3665538" y="0"/>
            <a:ext cx="3344862" cy="3340100"/>
          </a:xfrm>
          <a:effectLst>
            <a:outerShdw blurRad="50800" dist="38100" dir="8100000" algn="tr" rotWithShape="0">
              <a:prstClr val="black">
                <a:alpha val="40000"/>
              </a:prstClr>
            </a:outerShdw>
          </a:effectLst>
        </p:spPr>
      </p:pic>
      <p:pic>
        <p:nvPicPr>
          <p:cNvPr id="6" name="Picture Placeholder 5" descr="A person that is standing in the grass&#10;&#10;Description automatically generated">
            <a:extLst>
              <a:ext uri="{FF2B5EF4-FFF2-40B4-BE49-F238E27FC236}">
                <a16:creationId xmlns:a16="http://schemas.microsoft.com/office/drawing/2014/main" id="{974A2140-10CD-47F9-B0D4-A40418AA1FDB}"/>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l="16714" r="16714"/>
          <a:stretch>
            <a:fillRect/>
          </a:stretch>
        </p:blipFill>
        <p:spPr>
          <a:xfrm>
            <a:off x="0" y="2605088"/>
            <a:ext cx="3346450" cy="3344862"/>
          </a:xfrm>
          <a:effectLst>
            <a:outerShdw blurRad="50800" dist="38100" dir="2700000" algn="tl" rotWithShape="0">
              <a:prstClr val="black">
                <a:alpha val="40000"/>
              </a:prstClr>
            </a:outerShdw>
          </a:effectLst>
        </p:spPr>
      </p:pic>
      <p:sp>
        <p:nvSpPr>
          <p:cNvPr id="2" name="Rectangle 1">
            <a:extLst>
              <a:ext uri="{FF2B5EF4-FFF2-40B4-BE49-F238E27FC236}">
                <a16:creationId xmlns:a16="http://schemas.microsoft.com/office/drawing/2014/main" id="{65540CAB-39EB-41D3-819A-B5BAF2F95523}"/>
              </a:ext>
            </a:extLst>
          </p:cNvPr>
          <p:cNvSpPr/>
          <p:nvPr/>
        </p:nvSpPr>
        <p:spPr>
          <a:xfrm>
            <a:off x="139931" y="183634"/>
            <a:ext cx="2696572" cy="400110"/>
          </a:xfrm>
          <a:prstGeom prst="rect">
            <a:avLst/>
          </a:prstGeom>
        </p:spPr>
        <p:txBody>
          <a:bodyPr wrap="none">
            <a:spAutoFit/>
          </a:bodyPr>
          <a:lstStyle/>
          <a:p>
            <a:r>
              <a:rPr lang="en-US" sz="2000" b="1" dirty="0">
                <a:solidFill>
                  <a:schemeClr val="bg1"/>
                </a:solidFill>
                <a:latin typeface="Imprint MT Shadow" panose="04020605060303030202" pitchFamily="82" charset="0"/>
              </a:rPr>
              <a:t>STEP 1: STABILIZE </a:t>
            </a:r>
          </a:p>
        </p:txBody>
      </p:sp>
      <p:grpSp>
        <p:nvGrpSpPr>
          <p:cNvPr id="38" name="Group 37">
            <a:extLst>
              <a:ext uri="{FF2B5EF4-FFF2-40B4-BE49-F238E27FC236}">
                <a16:creationId xmlns:a16="http://schemas.microsoft.com/office/drawing/2014/main" id="{6742633C-01FA-4AF6-B825-7E5810E59150}"/>
              </a:ext>
            </a:extLst>
          </p:cNvPr>
          <p:cNvGrpSpPr/>
          <p:nvPr/>
        </p:nvGrpSpPr>
        <p:grpSpPr>
          <a:xfrm>
            <a:off x="3665219" y="3481178"/>
            <a:ext cx="3345441" cy="2481149"/>
            <a:chOff x="3798668" y="-7271"/>
            <a:chExt cx="3345441" cy="1829540"/>
          </a:xfrm>
        </p:grpSpPr>
        <p:sp>
          <p:nvSpPr>
            <p:cNvPr id="40" name="Rectangle 39">
              <a:extLst>
                <a:ext uri="{FF2B5EF4-FFF2-40B4-BE49-F238E27FC236}">
                  <a16:creationId xmlns:a16="http://schemas.microsoft.com/office/drawing/2014/main" id="{4662FC9E-FB8D-4036-BB04-8380CE82E5DB}"/>
                </a:ext>
              </a:extLst>
            </p:cNvPr>
            <p:cNvSpPr/>
            <p:nvPr/>
          </p:nvSpPr>
          <p:spPr>
            <a:xfrm>
              <a:off x="3798668" y="-7271"/>
              <a:ext cx="3345441" cy="182954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CA26E38C-A533-45B8-A6D8-B61B2225501A}"/>
                </a:ext>
              </a:extLst>
            </p:cNvPr>
            <p:cNvSpPr/>
            <p:nvPr/>
          </p:nvSpPr>
          <p:spPr>
            <a:xfrm>
              <a:off x="4028507" y="540413"/>
              <a:ext cx="2638993" cy="941831"/>
            </a:xfrm>
            <a:prstGeom prst="rect">
              <a:avLst/>
            </a:prstGeom>
          </p:spPr>
          <p:txBody>
            <a:bodyPr wrap="square">
              <a:spAutoFit/>
            </a:bodyPr>
            <a:lstStyle/>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Connect with the local community</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Improve digital marketing</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Leverage social media</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Targeted campaigns &amp; sales events</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Create brand ambassadors</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Customer care &amp; rewards programs</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Open communication with vendors</a:t>
              </a:r>
            </a:p>
          </p:txBody>
        </p:sp>
      </p:grpSp>
      <p:sp>
        <p:nvSpPr>
          <p:cNvPr id="42" name="Rectangle 41">
            <a:extLst>
              <a:ext uri="{FF2B5EF4-FFF2-40B4-BE49-F238E27FC236}">
                <a16:creationId xmlns:a16="http://schemas.microsoft.com/office/drawing/2014/main" id="{D1F628C6-9BD1-4058-96C0-C694C4F1F744}"/>
              </a:ext>
            </a:extLst>
          </p:cNvPr>
          <p:cNvSpPr/>
          <p:nvPr/>
        </p:nvSpPr>
        <p:spPr>
          <a:xfrm>
            <a:off x="3782291" y="3759318"/>
            <a:ext cx="2630848" cy="400110"/>
          </a:xfrm>
          <a:prstGeom prst="rect">
            <a:avLst/>
          </a:prstGeom>
        </p:spPr>
        <p:txBody>
          <a:bodyPr wrap="none">
            <a:spAutoFit/>
          </a:bodyPr>
          <a:lstStyle/>
          <a:p>
            <a:r>
              <a:rPr lang="en-US" sz="2000" b="1" dirty="0">
                <a:solidFill>
                  <a:schemeClr val="bg1"/>
                </a:solidFill>
                <a:latin typeface="Imprint MT Shadow" panose="04020605060303030202" pitchFamily="82" charset="0"/>
              </a:rPr>
              <a:t>STEP 2: CONNECT </a:t>
            </a:r>
          </a:p>
        </p:txBody>
      </p:sp>
      <p:grpSp>
        <p:nvGrpSpPr>
          <p:cNvPr id="46" name="Group 45">
            <a:extLst>
              <a:ext uri="{FF2B5EF4-FFF2-40B4-BE49-F238E27FC236}">
                <a16:creationId xmlns:a16="http://schemas.microsoft.com/office/drawing/2014/main" id="{CDE3C6D2-078C-4978-BCAD-11FEC65DA5FB}"/>
              </a:ext>
            </a:extLst>
          </p:cNvPr>
          <p:cNvGrpSpPr/>
          <p:nvPr/>
        </p:nvGrpSpPr>
        <p:grpSpPr>
          <a:xfrm>
            <a:off x="1550895" y="6348470"/>
            <a:ext cx="9117105" cy="261610"/>
            <a:chOff x="1550895" y="6348470"/>
            <a:chExt cx="9117105" cy="261610"/>
          </a:xfrm>
        </p:grpSpPr>
        <p:sp>
          <p:nvSpPr>
            <p:cNvPr id="47" name="TextBox 46">
              <a:extLst>
                <a:ext uri="{FF2B5EF4-FFF2-40B4-BE49-F238E27FC236}">
                  <a16:creationId xmlns:a16="http://schemas.microsoft.com/office/drawing/2014/main" id="{4B19C2FE-5CCD-4DDB-AB82-B7513EF67875}"/>
                </a:ext>
              </a:extLst>
            </p:cNvPr>
            <p:cNvSpPr txBox="1"/>
            <p:nvPr/>
          </p:nvSpPr>
          <p:spPr>
            <a:xfrm>
              <a:off x="5265482" y="6348470"/>
              <a:ext cx="1714826" cy="261610"/>
            </a:xfrm>
            <a:prstGeom prst="rect">
              <a:avLst/>
            </a:prstGeom>
            <a:noFill/>
            <a:ln>
              <a:solidFill>
                <a:schemeClr val="bg2">
                  <a:lumMod val="50000"/>
                </a:schemeClr>
              </a:solidFill>
            </a:ln>
          </p:spPr>
          <p:txBody>
            <a:bodyPr wrap="square" rtlCol="0">
              <a:spAutoFit/>
            </a:bodyPr>
            <a:lstStyle/>
            <a:p>
              <a:pPr lvl="0" algn="ctr">
                <a:defRPr/>
              </a:pPr>
              <a:r>
                <a:rPr lang="en-US" sz="1100" dirty="0">
                  <a:solidFill>
                    <a:schemeClr val="bg2">
                      <a:lumMod val="25000"/>
                    </a:schemeClr>
                  </a:solidFill>
                  <a:latin typeface="Monotype Corsiva" panose="03010101010201010101" pitchFamily="66" charset="0"/>
                  <a:ea typeface="Open Sans" panose="020B0606030504020204" pitchFamily="34" charset="0"/>
                  <a:cs typeface="Open Sans" panose="020B0606030504020204" pitchFamily="34" charset="0"/>
                </a:rPr>
                <a:t>IG Managed Services</a:t>
              </a:r>
            </a:p>
          </p:txBody>
        </p:sp>
        <p:cxnSp>
          <p:nvCxnSpPr>
            <p:cNvPr id="48" name="Straight Connector 47">
              <a:extLst>
                <a:ext uri="{FF2B5EF4-FFF2-40B4-BE49-F238E27FC236}">
                  <a16:creationId xmlns:a16="http://schemas.microsoft.com/office/drawing/2014/main" id="{EB510EAC-5220-4E44-9E0A-01360B79F413}"/>
                </a:ext>
              </a:extLst>
            </p:cNvPr>
            <p:cNvCxnSpPr>
              <a:cxnSpLocks/>
              <a:stCxn id="47" idx="1"/>
            </p:cNvCxnSpPr>
            <p:nvPr/>
          </p:nvCxnSpPr>
          <p:spPr>
            <a:xfrm flipH="1">
              <a:off x="1550895" y="6479275"/>
              <a:ext cx="3714587"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7CCD278-5433-4CC3-B1CA-15241B4DE421}"/>
                </a:ext>
              </a:extLst>
            </p:cNvPr>
            <p:cNvCxnSpPr/>
            <p:nvPr/>
          </p:nvCxnSpPr>
          <p:spPr>
            <a:xfrm flipH="1">
              <a:off x="6953413" y="6468850"/>
              <a:ext cx="3714587"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6" name="TextBox 15">
            <a:extLst>
              <a:ext uri="{FF2B5EF4-FFF2-40B4-BE49-F238E27FC236}">
                <a16:creationId xmlns:a16="http://schemas.microsoft.com/office/drawing/2014/main" id="{E62A5FDF-0E46-46CD-A9AE-F6F3E5C65047}"/>
              </a:ext>
            </a:extLst>
          </p:cNvPr>
          <p:cNvSpPr txBox="1"/>
          <p:nvPr/>
        </p:nvSpPr>
        <p:spPr>
          <a:xfrm>
            <a:off x="7240239" y="2710651"/>
            <a:ext cx="3990975" cy="1692771"/>
          </a:xfrm>
          <a:prstGeom prst="rect">
            <a:avLst/>
          </a:prstGeom>
          <a:noFill/>
        </p:spPr>
        <p:txBody>
          <a:bodyPr wrap="square" rtlCol="0">
            <a:spAutoFit/>
          </a:bodyPr>
          <a:lstStyle/>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RHEL</a:t>
            </a:r>
            <a:r>
              <a:rPr lang="en-US" sz="1300" dirty="0">
                <a:solidFill>
                  <a:schemeClr val="bg2">
                    <a:lumMod val="25000"/>
                  </a:schemeClr>
                </a:solidFill>
                <a:latin typeface="Times New Roman" panose="02020603050405020304" pitchFamily="18" charset="0"/>
                <a:cs typeface="Times New Roman" panose="02020603050405020304" pitchFamily="18" charset="0"/>
              </a:rPr>
              <a:t> ∆ </a:t>
            </a:r>
            <a:r>
              <a:rPr lang="en-US" sz="1300" dirty="0">
                <a:solidFill>
                  <a:schemeClr val="bg2">
                    <a:lumMod val="25000"/>
                  </a:schemeClr>
                </a:solidFill>
                <a:latin typeface="Open Sans" panose="020B0606030504020204"/>
              </a:rPr>
              <a:t>Ubuntu Enterprise</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rPr>
              <a:t>On-Prem</a:t>
            </a:r>
            <a:r>
              <a:rPr lang="en-US" sz="1300" dirty="0">
                <a:solidFill>
                  <a:schemeClr val="bg2">
                    <a:lumMod val="25000"/>
                  </a:schemeClr>
                </a:solidFill>
              </a:rPr>
              <a:t> </a:t>
            </a:r>
            <a:r>
              <a:rPr lang="en-US" sz="1300" dirty="0">
                <a:solidFill>
                  <a:schemeClr val="bg2">
                    <a:lumMod val="25000"/>
                  </a:schemeClr>
                </a:solidFill>
                <a:latin typeface="Times New Roman" panose="02020603050405020304" pitchFamily="18" charset="0"/>
                <a:cs typeface="Times New Roman" panose="02020603050405020304" pitchFamily="18" charset="0"/>
              </a:rPr>
              <a:t>∆ </a:t>
            </a:r>
            <a:r>
              <a:rPr lang="en-US" sz="1300" dirty="0">
                <a:solidFill>
                  <a:schemeClr val="bg2">
                    <a:lumMod val="25000"/>
                  </a:schemeClr>
                </a:solidFill>
                <a:latin typeface="Open Sans" panose="020B0606030504020204"/>
                <a:cs typeface="Times New Roman" panose="02020603050405020304" pitchFamily="18" charset="0"/>
              </a:rPr>
              <a:t>Managed Colocation*</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Cloud Redundancy</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Stored/Bot Procedural Workflows*</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Roadmaps for Dev/Feature/Bugs</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JIRA/Spiceworks/Ticketing*</a:t>
            </a:r>
          </a:p>
          <a:p>
            <a:pPr marL="285750" indent="-285750">
              <a:buFont typeface="Courier New" panose="02070309020205020404" pitchFamily="49" charset="0"/>
              <a:buChar char="o"/>
            </a:pPr>
            <a:r>
              <a:rPr lang="en-US" sz="1300" dirty="0" err="1">
                <a:solidFill>
                  <a:schemeClr val="bg2">
                    <a:lumMod val="25000"/>
                  </a:schemeClr>
                </a:solidFill>
                <a:latin typeface="Open Sans" panose="020B0606030504020204"/>
                <a:cs typeface="Times New Roman" panose="02020603050405020304" pitchFamily="18" charset="0"/>
              </a:rPr>
              <a:t>CircleCI</a:t>
            </a:r>
            <a:r>
              <a:rPr lang="en-US" sz="1300" dirty="0">
                <a:solidFill>
                  <a:schemeClr val="bg2">
                    <a:lumMod val="25000"/>
                  </a:schemeClr>
                </a:solidFill>
                <a:latin typeface="Open Sans" panose="020B0606030504020204"/>
                <a:cs typeface="Times New Roman" panose="02020603050405020304" pitchFamily="18" charset="0"/>
              </a:rPr>
              <a:t>/Travis/Jenkins*</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Continuous Integration/Deployments*</a:t>
            </a:r>
            <a:endParaRPr lang="en-US" sz="1300" dirty="0">
              <a:solidFill>
                <a:schemeClr val="bg2">
                  <a:lumMod val="25000"/>
                </a:schemeClr>
              </a:solidFill>
              <a:latin typeface="Open Sans" panose="020B0606030504020204"/>
            </a:endParaRPr>
          </a:p>
        </p:txBody>
      </p:sp>
    </p:spTree>
    <p:extLst>
      <p:ext uri="{BB962C8B-B14F-4D97-AF65-F5344CB8AC3E}">
        <p14:creationId xmlns:p14="http://schemas.microsoft.com/office/powerpoint/2010/main" val="426822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45" descr="A large green field with trees in the background&#10;&#10;Description automatically generated">
            <a:extLst>
              <a:ext uri="{FF2B5EF4-FFF2-40B4-BE49-F238E27FC236}">
                <a16:creationId xmlns:a16="http://schemas.microsoft.com/office/drawing/2014/main" id="{5B3A198E-C78C-47B3-AAAA-02D8BD531E86}"/>
              </a:ext>
            </a:extLst>
          </p:cNvPr>
          <p:cNvPicPr>
            <a:picLocks noChangeAspect="1"/>
          </p:cNvPicPr>
          <p:nvPr/>
        </p:nvPicPr>
        <p:blipFill rotWithShape="1">
          <a:blip r:embed="rId3">
            <a:extLst>
              <a:ext uri="{28A0092B-C50C-407E-A947-70E740481C1C}">
                <a14:useLocalDpi xmlns:a14="http://schemas.microsoft.com/office/drawing/2010/main" val="0"/>
              </a:ext>
            </a:extLst>
          </a:blip>
          <a:srcRect t="15574"/>
          <a:stretch/>
        </p:blipFill>
        <p:spPr>
          <a:xfrm>
            <a:off x="-3712" y="2252"/>
            <a:ext cx="12195711" cy="6865079"/>
          </a:xfrm>
          <a:prstGeom prst="rect">
            <a:avLst/>
          </a:prstGeom>
        </p:spPr>
      </p:pic>
      <p:sp>
        <p:nvSpPr>
          <p:cNvPr id="47" name="Rectangle 46">
            <a:extLst>
              <a:ext uri="{FF2B5EF4-FFF2-40B4-BE49-F238E27FC236}">
                <a16:creationId xmlns:a16="http://schemas.microsoft.com/office/drawing/2014/main" id="{6CA989C0-574B-4C73-B239-0B40F92A05A6}"/>
              </a:ext>
            </a:extLst>
          </p:cNvPr>
          <p:cNvSpPr/>
          <p:nvPr/>
        </p:nvSpPr>
        <p:spPr>
          <a:xfrm>
            <a:off x="-3713" y="2253"/>
            <a:ext cx="12192000" cy="6858001"/>
          </a:xfrm>
          <a:prstGeom prst="rect">
            <a:avLst/>
          </a:prstGeom>
          <a:solidFill>
            <a:srgbClr val="FFF4D1">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0" lang="en-US" sz="3600" b="0" i="0" u="none" strike="noStrike" kern="1200" cap="none" spc="0" normalizeH="0" baseline="0" noProof="0" dirty="0">
              <a:ln>
                <a:noFill/>
              </a:ln>
              <a:solidFill>
                <a:prstClr val="white"/>
              </a:solidFill>
              <a:effectLst/>
              <a:uLnTx/>
              <a:uFillTx/>
              <a:latin typeface="Imprint MT Shadow" panose="04020605060303030202" pitchFamily="82" charset="0"/>
            </a:endParaRPr>
          </a:p>
        </p:txBody>
      </p:sp>
      <p:sp>
        <p:nvSpPr>
          <p:cNvPr id="48" name="Rectangle 47">
            <a:extLst>
              <a:ext uri="{FF2B5EF4-FFF2-40B4-BE49-F238E27FC236}">
                <a16:creationId xmlns:a16="http://schemas.microsoft.com/office/drawing/2014/main" id="{D31CE3FA-A7CB-4C71-AFBA-9CFF68E5493B}"/>
              </a:ext>
            </a:extLst>
          </p:cNvPr>
          <p:cNvSpPr/>
          <p:nvPr/>
        </p:nvSpPr>
        <p:spPr>
          <a:xfrm>
            <a:off x="-3713" y="-7272"/>
            <a:ext cx="12192000" cy="6858001"/>
          </a:xfrm>
          <a:prstGeom prst="rect">
            <a:avLst/>
          </a:prstGeom>
          <a:solidFill>
            <a:schemeClr val="accent1">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0" lang="en-US" sz="3600" b="0" i="0" u="none" strike="noStrike" kern="1200" cap="none" spc="0" normalizeH="0" baseline="0" noProof="0" dirty="0">
              <a:ln>
                <a:noFill/>
              </a:ln>
              <a:solidFill>
                <a:prstClr val="white"/>
              </a:solidFill>
              <a:effectLst/>
              <a:uLnTx/>
              <a:uFillTx/>
              <a:latin typeface="Imprint MT Shadow" panose="04020605060303030202" pitchFamily="82" charset="0"/>
            </a:endParaRPr>
          </a:p>
        </p:txBody>
      </p:sp>
      <p:grpSp>
        <p:nvGrpSpPr>
          <p:cNvPr id="3" name="Group 2">
            <a:extLst>
              <a:ext uri="{FF2B5EF4-FFF2-40B4-BE49-F238E27FC236}">
                <a16:creationId xmlns:a16="http://schemas.microsoft.com/office/drawing/2014/main" id="{044B33EA-D37F-4755-A14E-24D6F119B49C}"/>
              </a:ext>
            </a:extLst>
          </p:cNvPr>
          <p:cNvGrpSpPr/>
          <p:nvPr/>
        </p:nvGrpSpPr>
        <p:grpSpPr>
          <a:xfrm>
            <a:off x="-3712" y="-7272"/>
            <a:ext cx="3345441" cy="2481149"/>
            <a:chOff x="3798668" y="-7271"/>
            <a:chExt cx="3345441" cy="1829540"/>
          </a:xfrm>
        </p:grpSpPr>
        <p:sp>
          <p:nvSpPr>
            <p:cNvPr id="37" name="Rectangle 36">
              <a:extLst>
                <a:ext uri="{FF2B5EF4-FFF2-40B4-BE49-F238E27FC236}">
                  <a16:creationId xmlns:a16="http://schemas.microsoft.com/office/drawing/2014/main" id="{4FCE803A-A114-4987-AEDA-EE1CC60AF037}"/>
                </a:ext>
              </a:extLst>
            </p:cNvPr>
            <p:cNvSpPr/>
            <p:nvPr/>
          </p:nvSpPr>
          <p:spPr>
            <a:xfrm>
              <a:off x="3798668" y="-7271"/>
              <a:ext cx="3345441" cy="182954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6F822B6C-1B5E-4CAA-B5EF-D017937F0DEF}"/>
                </a:ext>
              </a:extLst>
            </p:cNvPr>
            <p:cNvSpPr/>
            <p:nvPr/>
          </p:nvSpPr>
          <p:spPr>
            <a:xfrm>
              <a:off x="4028507" y="540413"/>
              <a:ext cx="2638993" cy="1066651"/>
            </a:xfrm>
            <a:prstGeom prst="rect">
              <a:avLst/>
            </a:prstGeom>
          </p:spPr>
          <p:txBody>
            <a:bodyPr wrap="square">
              <a:spAutoFit/>
            </a:bodyPr>
            <a:lstStyle/>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Adopt a CRM &amp; ERP strategy</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Foster better inter-departmental communication in teams</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Improve premier B2B partnerships</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Homogenize inventory across POS systems &amp; online platforms</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Cohesion between payment processors, GVMs &amp; gateways</a:t>
              </a:r>
            </a:p>
          </p:txBody>
        </p:sp>
      </p:grpSp>
      <p:sp>
        <p:nvSpPr>
          <p:cNvPr id="85" name="TextBox 84">
            <a:extLst>
              <a:ext uri="{FF2B5EF4-FFF2-40B4-BE49-F238E27FC236}">
                <a16:creationId xmlns:a16="http://schemas.microsoft.com/office/drawing/2014/main" id="{9D697E75-4D4B-479A-8C62-1E79E1C3AD06}"/>
              </a:ext>
            </a:extLst>
          </p:cNvPr>
          <p:cNvSpPr txBox="1"/>
          <p:nvPr/>
        </p:nvSpPr>
        <p:spPr>
          <a:xfrm>
            <a:off x="7157653" y="242501"/>
            <a:ext cx="4808220" cy="923330"/>
          </a:xfrm>
          <a:prstGeom prst="rect">
            <a:avLst/>
          </a:prstGeom>
          <a:noFill/>
        </p:spPr>
        <p:txBody>
          <a:bodyPr wrap="square" rtlCol="0">
            <a:spAutoFit/>
          </a:bodyPr>
          <a:lstStyle/>
          <a:p>
            <a:pPr algn="r"/>
            <a:r>
              <a:rPr lang="en-US" sz="5400" b="1" dirty="0">
                <a:solidFill>
                  <a:schemeClr val="tx1">
                    <a:lumMod val="75000"/>
                    <a:lumOff val="25000"/>
                  </a:schemeClr>
                </a:solidFill>
                <a:latin typeface="Imprint MT Shadow" panose="04020605060303030202" pitchFamily="82" charset="0"/>
              </a:rPr>
              <a:t>SOLUTIONS</a:t>
            </a:r>
          </a:p>
        </p:txBody>
      </p:sp>
      <p:sp>
        <p:nvSpPr>
          <p:cNvPr id="86" name="Rectangle 85">
            <a:extLst>
              <a:ext uri="{FF2B5EF4-FFF2-40B4-BE49-F238E27FC236}">
                <a16:creationId xmlns:a16="http://schemas.microsoft.com/office/drawing/2014/main" id="{82F9BB42-9D5A-4919-843F-34EE4B1A76BF}"/>
              </a:ext>
            </a:extLst>
          </p:cNvPr>
          <p:cNvSpPr/>
          <p:nvPr/>
        </p:nvSpPr>
        <p:spPr>
          <a:xfrm>
            <a:off x="7520940" y="1134470"/>
            <a:ext cx="4342674" cy="1353447"/>
          </a:xfrm>
          <a:prstGeom prst="rect">
            <a:avLst/>
          </a:prstGeom>
        </p:spPr>
        <p:txBody>
          <a:bodyPr wrap="square">
            <a:spAutoFit/>
          </a:bodyPr>
          <a:lstStyle/>
          <a:p>
            <a:pPr algn="r">
              <a:lnSpc>
                <a:spcPct val="150000"/>
              </a:lnSpc>
            </a:pPr>
            <a:r>
              <a:rPr lang="en-ID" sz="12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At Insight Global, we know that Rome wasn’t built in a day. </a:t>
            </a:r>
            <a:br>
              <a:rPr lang="en-ID" sz="11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br>
            <a:r>
              <a:rPr lang="en-ID" sz="11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Lasting results take time to implement, which is why we are presenting you with strategic platform separated into phases. Where together as a team, we can gain momentum, </a:t>
            </a:r>
            <a:br>
              <a:rPr lang="en-ID" sz="11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br>
            <a:r>
              <a:rPr lang="en-ID" sz="11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without tackling too much at once.</a:t>
            </a:r>
            <a:endParaRPr lang="en-US" sz="11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1" name="Picture Placeholder 10" descr="A computer sitting on top of a table&#10;&#10;Description automatically generated">
            <a:extLst>
              <a:ext uri="{FF2B5EF4-FFF2-40B4-BE49-F238E27FC236}">
                <a16:creationId xmlns:a16="http://schemas.microsoft.com/office/drawing/2014/main" id="{D627D01C-DC72-4E53-BBBA-9BB3F22B7C26}"/>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t="16714" b="16714"/>
          <a:stretch>
            <a:fillRect/>
          </a:stretch>
        </p:blipFill>
        <p:spPr>
          <a:xfrm>
            <a:off x="3665538" y="0"/>
            <a:ext cx="3344862" cy="3340100"/>
          </a:xfrm>
          <a:effectLst>
            <a:outerShdw blurRad="50800" dist="38100" dir="8100000" algn="tr" rotWithShape="0">
              <a:prstClr val="black">
                <a:alpha val="40000"/>
              </a:prstClr>
            </a:outerShdw>
          </a:effectLst>
        </p:spPr>
      </p:pic>
      <p:pic>
        <p:nvPicPr>
          <p:cNvPr id="8" name="Picture Placeholder 7" descr="A picture containing person, man, holding, table&#10;&#10;Description automatically generated">
            <a:extLst>
              <a:ext uri="{FF2B5EF4-FFF2-40B4-BE49-F238E27FC236}">
                <a16:creationId xmlns:a16="http://schemas.microsoft.com/office/drawing/2014/main" id="{C911C922-6278-4369-BA8D-F1728737CA0A}"/>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t="16682" b="16682"/>
          <a:stretch>
            <a:fillRect/>
          </a:stretch>
        </p:blipFill>
        <p:spPr>
          <a:xfrm>
            <a:off x="0" y="2605088"/>
            <a:ext cx="3346450" cy="3344862"/>
          </a:xfrm>
          <a:effectLst>
            <a:outerShdw blurRad="50800" dist="38100" algn="l" rotWithShape="0">
              <a:prstClr val="black">
                <a:alpha val="40000"/>
              </a:prstClr>
            </a:outerShdw>
          </a:effectLst>
        </p:spPr>
      </p:pic>
      <p:sp>
        <p:nvSpPr>
          <p:cNvPr id="2" name="Rectangle 1">
            <a:extLst>
              <a:ext uri="{FF2B5EF4-FFF2-40B4-BE49-F238E27FC236}">
                <a16:creationId xmlns:a16="http://schemas.microsoft.com/office/drawing/2014/main" id="{65540CAB-39EB-41D3-819A-B5BAF2F95523}"/>
              </a:ext>
            </a:extLst>
          </p:cNvPr>
          <p:cNvSpPr/>
          <p:nvPr/>
        </p:nvSpPr>
        <p:spPr>
          <a:xfrm>
            <a:off x="139931" y="183634"/>
            <a:ext cx="2901756" cy="400110"/>
          </a:xfrm>
          <a:prstGeom prst="rect">
            <a:avLst/>
          </a:prstGeom>
        </p:spPr>
        <p:txBody>
          <a:bodyPr wrap="none">
            <a:spAutoFit/>
          </a:bodyPr>
          <a:lstStyle/>
          <a:p>
            <a:r>
              <a:rPr lang="en-US" sz="2000" b="1" dirty="0">
                <a:solidFill>
                  <a:schemeClr val="bg1"/>
                </a:solidFill>
                <a:latin typeface="Imprint MT Shadow" panose="04020605060303030202" pitchFamily="82" charset="0"/>
              </a:rPr>
              <a:t>STEP 3: INTEGRATE </a:t>
            </a:r>
          </a:p>
        </p:txBody>
      </p:sp>
      <p:grpSp>
        <p:nvGrpSpPr>
          <p:cNvPr id="38" name="Group 37">
            <a:extLst>
              <a:ext uri="{FF2B5EF4-FFF2-40B4-BE49-F238E27FC236}">
                <a16:creationId xmlns:a16="http://schemas.microsoft.com/office/drawing/2014/main" id="{6742633C-01FA-4AF6-B825-7E5810E59150}"/>
              </a:ext>
            </a:extLst>
          </p:cNvPr>
          <p:cNvGrpSpPr/>
          <p:nvPr/>
        </p:nvGrpSpPr>
        <p:grpSpPr>
          <a:xfrm>
            <a:off x="3665219" y="3481178"/>
            <a:ext cx="3345441" cy="2481149"/>
            <a:chOff x="3798668" y="-7271"/>
            <a:chExt cx="3345441" cy="1829540"/>
          </a:xfrm>
        </p:grpSpPr>
        <p:sp>
          <p:nvSpPr>
            <p:cNvPr id="40" name="Rectangle 39">
              <a:extLst>
                <a:ext uri="{FF2B5EF4-FFF2-40B4-BE49-F238E27FC236}">
                  <a16:creationId xmlns:a16="http://schemas.microsoft.com/office/drawing/2014/main" id="{4662FC9E-FB8D-4036-BB04-8380CE82E5DB}"/>
                </a:ext>
              </a:extLst>
            </p:cNvPr>
            <p:cNvSpPr/>
            <p:nvPr/>
          </p:nvSpPr>
          <p:spPr>
            <a:xfrm>
              <a:off x="3798668" y="-7271"/>
              <a:ext cx="3345441" cy="182954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CA26E38C-A533-45B8-A6D8-B61B2225501A}"/>
                </a:ext>
              </a:extLst>
            </p:cNvPr>
            <p:cNvSpPr/>
            <p:nvPr/>
          </p:nvSpPr>
          <p:spPr>
            <a:xfrm>
              <a:off x="4028507" y="540413"/>
              <a:ext cx="2638993" cy="1066651"/>
            </a:xfrm>
            <a:prstGeom prst="rect">
              <a:avLst/>
            </a:prstGeom>
          </p:spPr>
          <p:txBody>
            <a:bodyPr wrap="square">
              <a:spAutoFit/>
            </a:bodyPr>
            <a:lstStyle/>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Track inventory movement throughout the supply chain</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Advertising campaigns &amp; brand awareness performance</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Remarketing strategy with social media &amp; digital marketing</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Locale analysis for brick &amp; mortar</a:t>
              </a:r>
            </a:p>
            <a:p>
              <a:pPr marL="171450" indent="-171450">
                <a:buFont typeface="Wingdings" panose="05000000000000000000" pitchFamily="2" charset="2"/>
                <a:buChar char="ü"/>
              </a:pPr>
              <a:r>
                <a:rPr lang="en-ID" sz="1100" dirty="0">
                  <a:solidFill>
                    <a:schemeClr val="bg2"/>
                  </a:solidFill>
                  <a:latin typeface="Open Sans" panose="020B0606030504020204" pitchFamily="34" charset="0"/>
                  <a:ea typeface="Open Sans" panose="020B0606030504020204" pitchFamily="34" charset="0"/>
                  <a:cs typeface="Open Sans" panose="020B0606030504020204" pitchFamily="34" charset="0"/>
                </a:rPr>
                <a:t>User research &amp; interaction surveys</a:t>
              </a:r>
            </a:p>
          </p:txBody>
        </p:sp>
      </p:grpSp>
      <p:sp>
        <p:nvSpPr>
          <p:cNvPr id="42" name="Rectangle 41">
            <a:extLst>
              <a:ext uri="{FF2B5EF4-FFF2-40B4-BE49-F238E27FC236}">
                <a16:creationId xmlns:a16="http://schemas.microsoft.com/office/drawing/2014/main" id="{D1F628C6-9BD1-4058-96C0-C694C4F1F744}"/>
              </a:ext>
            </a:extLst>
          </p:cNvPr>
          <p:cNvSpPr/>
          <p:nvPr/>
        </p:nvSpPr>
        <p:spPr>
          <a:xfrm>
            <a:off x="3782291" y="3759318"/>
            <a:ext cx="2504212" cy="400110"/>
          </a:xfrm>
          <a:prstGeom prst="rect">
            <a:avLst/>
          </a:prstGeom>
        </p:spPr>
        <p:txBody>
          <a:bodyPr wrap="none">
            <a:spAutoFit/>
          </a:bodyPr>
          <a:lstStyle/>
          <a:p>
            <a:r>
              <a:rPr lang="en-US" sz="2000" b="1" dirty="0">
                <a:solidFill>
                  <a:schemeClr val="bg1"/>
                </a:solidFill>
                <a:latin typeface="Imprint MT Shadow" panose="04020605060303030202" pitchFamily="82" charset="0"/>
              </a:rPr>
              <a:t>STEP 4: ANALYZE</a:t>
            </a:r>
          </a:p>
        </p:txBody>
      </p:sp>
      <p:grpSp>
        <p:nvGrpSpPr>
          <p:cNvPr id="27" name="Group 26">
            <a:extLst>
              <a:ext uri="{FF2B5EF4-FFF2-40B4-BE49-F238E27FC236}">
                <a16:creationId xmlns:a16="http://schemas.microsoft.com/office/drawing/2014/main" id="{FE57E141-18FD-488C-A425-B8C82B97E779}"/>
              </a:ext>
            </a:extLst>
          </p:cNvPr>
          <p:cNvGrpSpPr/>
          <p:nvPr/>
        </p:nvGrpSpPr>
        <p:grpSpPr>
          <a:xfrm>
            <a:off x="1550895" y="6348470"/>
            <a:ext cx="9117105" cy="261610"/>
            <a:chOff x="1550895" y="6348470"/>
            <a:chExt cx="9117105" cy="261610"/>
          </a:xfrm>
        </p:grpSpPr>
        <p:sp>
          <p:nvSpPr>
            <p:cNvPr id="28" name="TextBox 27">
              <a:extLst>
                <a:ext uri="{FF2B5EF4-FFF2-40B4-BE49-F238E27FC236}">
                  <a16:creationId xmlns:a16="http://schemas.microsoft.com/office/drawing/2014/main" id="{40061AD2-E9FB-46A0-9A83-33F4D8EB2F2F}"/>
                </a:ext>
              </a:extLst>
            </p:cNvPr>
            <p:cNvSpPr txBox="1"/>
            <p:nvPr/>
          </p:nvSpPr>
          <p:spPr>
            <a:xfrm>
              <a:off x="5265482" y="6348470"/>
              <a:ext cx="1714826" cy="261610"/>
            </a:xfrm>
            <a:prstGeom prst="rect">
              <a:avLst/>
            </a:prstGeom>
            <a:noFill/>
            <a:ln>
              <a:solidFill>
                <a:schemeClr val="bg2">
                  <a:lumMod val="50000"/>
                </a:schemeClr>
              </a:solidFill>
            </a:ln>
          </p:spPr>
          <p:txBody>
            <a:bodyPr wrap="square" rtlCol="0">
              <a:spAutoFit/>
            </a:bodyPr>
            <a:lstStyle/>
            <a:p>
              <a:pPr lvl="0" algn="ctr">
                <a:defRPr/>
              </a:pPr>
              <a:r>
                <a:rPr lang="en-US" sz="1100" dirty="0">
                  <a:solidFill>
                    <a:schemeClr val="bg2">
                      <a:lumMod val="25000"/>
                    </a:schemeClr>
                  </a:solidFill>
                  <a:latin typeface="Monotype Corsiva" panose="03010101010201010101" pitchFamily="66" charset="0"/>
                  <a:ea typeface="Open Sans" panose="020B0606030504020204" pitchFamily="34" charset="0"/>
                  <a:cs typeface="Open Sans" panose="020B0606030504020204" pitchFamily="34" charset="0"/>
                </a:rPr>
                <a:t>IG Managed Services</a:t>
              </a:r>
            </a:p>
          </p:txBody>
        </p:sp>
        <p:cxnSp>
          <p:nvCxnSpPr>
            <p:cNvPr id="29" name="Straight Connector 28">
              <a:extLst>
                <a:ext uri="{FF2B5EF4-FFF2-40B4-BE49-F238E27FC236}">
                  <a16:creationId xmlns:a16="http://schemas.microsoft.com/office/drawing/2014/main" id="{DA158354-D499-4C32-B26E-AC227DE627D1}"/>
                </a:ext>
              </a:extLst>
            </p:cNvPr>
            <p:cNvCxnSpPr>
              <a:cxnSpLocks/>
              <a:stCxn id="28" idx="1"/>
            </p:cNvCxnSpPr>
            <p:nvPr/>
          </p:nvCxnSpPr>
          <p:spPr>
            <a:xfrm flipH="1">
              <a:off x="1550895" y="6479275"/>
              <a:ext cx="3714587"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B17396F-5A1C-441A-94E2-4D98182081B5}"/>
                </a:ext>
              </a:extLst>
            </p:cNvPr>
            <p:cNvCxnSpPr/>
            <p:nvPr/>
          </p:nvCxnSpPr>
          <p:spPr>
            <a:xfrm flipH="1">
              <a:off x="6953413" y="6468850"/>
              <a:ext cx="3714587"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49" name="TextBox 48">
            <a:extLst>
              <a:ext uri="{FF2B5EF4-FFF2-40B4-BE49-F238E27FC236}">
                <a16:creationId xmlns:a16="http://schemas.microsoft.com/office/drawing/2014/main" id="{46070200-BE71-4FB1-AE4A-B648C91E94EC}"/>
              </a:ext>
            </a:extLst>
          </p:cNvPr>
          <p:cNvSpPr txBox="1"/>
          <p:nvPr/>
        </p:nvSpPr>
        <p:spPr>
          <a:xfrm>
            <a:off x="7240239" y="2710651"/>
            <a:ext cx="3990975" cy="1892826"/>
          </a:xfrm>
          <a:prstGeom prst="rect">
            <a:avLst/>
          </a:prstGeom>
          <a:noFill/>
        </p:spPr>
        <p:txBody>
          <a:bodyPr wrap="square" rtlCol="0">
            <a:spAutoFit/>
          </a:bodyPr>
          <a:lstStyle/>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Salesforce Platform(s)*</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POS Connection with Inventory/ERP*</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Payment Processor Optimization (Authorize)*</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NCR Authentic or PA-DCC Compliant Processor*</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User Feedback Surveys</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Customer Engagement Forms on Signup/</a:t>
            </a:r>
            <a:r>
              <a:rPr lang="en-US" sz="1300" dirty="0" err="1">
                <a:solidFill>
                  <a:schemeClr val="bg2">
                    <a:lumMod val="25000"/>
                  </a:schemeClr>
                </a:solidFill>
                <a:latin typeface="Open Sans" panose="020B0606030504020204"/>
                <a:cs typeface="Times New Roman" panose="02020603050405020304" pitchFamily="18" charset="0"/>
              </a:rPr>
              <a:t>Signin</a:t>
            </a:r>
            <a:endParaRPr lang="en-US" sz="1300" dirty="0">
              <a:solidFill>
                <a:schemeClr val="bg2">
                  <a:lumMod val="25000"/>
                </a:schemeClr>
              </a:solidFill>
              <a:latin typeface="Open Sans" panose="020B0606030504020204"/>
              <a:cs typeface="Times New Roman" panose="02020603050405020304" pitchFamily="18" charset="0"/>
            </a:endParaRP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User driven A/B testing for content layout</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Portal management profiles for users/vendors</a:t>
            </a:r>
          </a:p>
          <a:p>
            <a:pPr marL="285750" indent="-285750">
              <a:buFont typeface="Courier New" panose="02070309020205020404" pitchFamily="49" charset="0"/>
              <a:buChar char="o"/>
            </a:pPr>
            <a:r>
              <a:rPr lang="en-US" sz="1300" dirty="0">
                <a:solidFill>
                  <a:schemeClr val="bg2">
                    <a:lumMod val="25000"/>
                  </a:schemeClr>
                </a:solidFill>
                <a:latin typeface="Open Sans" panose="020B0606030504020204"/>
                <a:cs typeface="Times New Roman" panose="02020603050405020304" pitchFamily="18" charset="0"/>
              </a:rPr>
              <a:t>Retargeting campaigns for specific sales*</a:t>
            </a:r>
          </a:p>
        </p:txBody>
      </p:sp>
    </p:spTree>
    <p:extLst>
      <p:ext uri="{BB962C8B-B14F-4D97-AF65-F5344CB8AC3E}">
        <p14:creationId xmlns:p14="http://schemas.microsoft.com/office/powerpoint/2010/main" val="3239374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727D134A-E9A1-4B12-8D2E-C26EDCD1BA3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p:blipFill>
        <p:spPr>
          <a:xfrm>
            <a:off x="0" y="3764"/>
            <a:ext cx="12192000" cy="6850472"/>
          </a:xfrm>
        </p:spPr>
      </p:pic>
      <p:sp>
        <p:nvSpPr>
          <p:cNvPr id="27" name="Rectangle 26">
            <a:extLst>
              <a:ext uri="{FF2B5EF4-FFF2-40B4-BE49-F238E27FC236}">
                <a16:creationId xmlns:a16="http://schemas.microsoft.com/office/drawing/2014/main" id="{D4535659-36FD-4503-824D-55DCBCBC3B78}"/>
              </a:ext>
            </a:extLst>
          </p:cNvPr>
          <p:cNvSpPr/>
          <p:nvPr/>
        </p:nvSpPr>
        <p:spPr>
          <a:xfrm>
            <a:off x="0" y="-1"/>
            <a:ext cx="12192000" cy="6858001"/>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0" lang="en-US" sz="3600" b="0" i="0" u="none" strike="noStrike" kern="1200" cap="none" spc="0" normalizeH="0" baseline="0" noProof="0" dirty="0">
              <a:ln>
                <a:noFill/>
              </a:ln>
              <a:solidFill>
                <a:prstClr val="white"/>
              </a:solidFill>
              <a:effectLst/>
              <a:uLnTx/>
              <a:uFillTx/>
              <a:latin typeface="Imprint MT Shadow" panose="04020605060303030202" pitchFamily="82" charset="0"/>
            </a:endParaRPr>
          </a:p>
        </p:txBody>
      </p:sp>
      <p:sp>
        <p:nvSpPr>
          <p:cNvPr id="24" name="TextBox 23">
            <a:extLst>
              <a:ext uri="{FF2B5EF4-FFF2-40B4-BE49-F238E27FC236}">
                <a16:creationId xmlns:a16="http://schemas.microsoft.com/office/drawing/2014/main" id="{54758F20-7D1B-4189-9A87-13717A4BE838}"/>
              </a:ext>
            </a:extLst>
          </p:cNvPr>
          <p:cNvSpPr txBox="1"/>
          <p:nvPr/>
        </p:nvSpPr>
        <p:spPr>
          <a:xfrm>
            <a:off x="2262790" y="1884740"/>
            <a:ext cx="7614540" cy="1569660"/>
          </a:xfrm>
          <a:prstGeom prst="rect">
            <a:avLst/>
          </a:prstGeom>
          <a:noFill/>
        </p:spPr>
        <p:txBody>
          <a:bodyPr wrap="square" rtlCol="0">
            <a:spAutoFit/>
          </a:bodyPr>
          <a:lstStyle/>
          <a:p>
            <a:pPr algn="ctr"/>
            <a:r>
              <a:rPr lang="en-US" sz="9600" b="1" dirty="0">
                <a:solidFill>
                  <a:schemeClr val="tx1">
                    <a:lumMod val="75000"/>
                    <a:lumOff val="25000"/>
                  </a:schemeClr>
                </a:solidFill>
                <a:latin typeface="Imprint MT Shadow" panose="04020605060303030202" pitchFamily="82" charset="0"/>
              </a:rPr>
              <a:t>CALENDAR</a:t>
            </a:r>
          </a:p>
        </p:txBody>
      </p:sp>
      <p:sp>
        <p:nvSpPr>
          <p:cNvPr id="25" name="Rectangle 24">
            <a:extLst>
              <a:ext uri="{FF2B5EF4-FFF2-40B4-BE49-F238E27FC236}">
                <a16:creationId xmlns:a16="http://schemas.microsoft.com/office/drawing/2014/main" id="{0CE93DD4-6A6E-49D4-9F26-769800553CC4}"/>
              </a:ext>
            </a:extLst>
          </p:cNvPr>
          <p:cNvSpPr/>
          <p:nvPr/>
        </p:nvSpPr>
        <p:spPr>
          <a:xfrm>
            <a:off x="4586734" y="-10459"/>
            <a:ext cx="3018532" cy="519990"/>
          </a:xfrm>
          <a:prstGeom prst="rect">
            <a:avLst/>
          </a:prstGeom>
          <a:solidFill>
            <a:srgbClr val="3447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0D2891C-C8DD-4BBD-B5B8-983170B9096A}"/>
              </a:ext>
            </a:extLst>
          </p:cNvPr>
          <p:cNvSpPr txBox="1"/>
          <p:nvPr/>
        </p:nvSpPr>
        <p:spPr>
          <a:xfrm>
            <a:off x="2646317" y="3336544"/>
            <a:ext cx="6953155" cy="369332"/>
          </a:xfrm>
          <a:prstGeom prst="rect">
            <a:avLst/>
          </a:prstGeom>
          <a:noFill/>
        </p:spPr>
        <p:txBody>
          <a:bodyPr wrap="square" rtlCol="0">
            <a:spAutoFit/>
          </a:bodyPr>
          <a:lstStyle/>
          <a:p>
            <a:pPr algn="ctr"/>
            <a:r>
              <a:rPr lang="en-US" i="1" dirty="0">
                <a:solidFill>
                  <a:schemeClr val="bg2">
                    <a:lumMod val="25000"/>
                  </a:schemeClr>
                </a:solidFill>
              </a:rPr>
              <a:t>Let’s meet again for specifics regarding times, costs and tech…</a:t>
            </a:r>
          </a:p>
        </p:txBody>
      </p:sp>
      <p:grpSp>
        <p:nvGrpSpPr>
          <p:cNvPr id="12" name="Group 11">
            <a:extLst>
              <a:ext uri="{FF2B5EF4-FFF2-40B4-BE49-F238E27FC236}">
                <a16:creationId xmlns:a16="http://schemas.microsoft.com/office/drawing/2014/main" id="{1CAC5A02-ED70-4401-BCEF-FE9A4E630C7D}"/>
              </a:ext>
            </a:extLst>
          </p:cNvPr>
          <p:cNvGrpSpPr/>
          <p:nvPr/>
        </p:nvGrpSpPr>
        <p:grpSpPr>
          <a:xfrm>
            <a:off x="1550895" y="6348470"/>
            <a:ext cx="9117105" cy="261610"/>
            <a:chOff x="1550895" y="6348470"/>
            <a:chExt cx="9117105" cy="261610"/>
          </a:xfrm>
        </p:grpSpPr>
        <p:sp>
          <p:nvSpPr>
            <p:cNvPr id="13" name="TextBox 12">
              <a:extLst>
                <a:ext uri="{FF2B5EF4-FFF2-40B4-BE49-F238E27FC236}">
                  <a16:creationId xmlns:a16="http://schemas.microsoft.com/office/drawing/2014/main" id="{C71940B3-5C20-4E3D-B537-91C6CB1B74F4}"/>
                </a:ext>
              </a:extLst>
            </p:cNvPr>
            <p:cNvSpPr txBox="1"/>
            <p:nvPr/>
          </p:nvSpPr>
          <p:spPr>
            <a:xfrm>
              <a:off x="5265482" y="6348470"/>
              <a:ext cx="1714826" cy="261610"/>
            </a:xfrm>
            <a:prstGeom prst="rect">
              <a:avLst/>
            </a:prstGeom>
            <a:noFill/>
            <a:ln>
              <a:solidFill>
                <a:schemeClr val="bg2">
                  <a:lumMod val="50000"/>
                </a:schemeClr>
              </a:solidFill>
            </a:ln>
          </p:spPr>
          <p:txBody>
            <a:bodyPr wrap="square" rtlCol="0">
              <a:spAutoFit/>
            </a:bodyPr>
            <a:lstStyle/>
            <a:p>
              <a:pPr lvl="0" algn="ctr">
                <a:defRPr/>
              </a:pPr>
              <a:r>
                <a:rPr lang="en-US" sz="1100" dirty="0">
                  <a:solidFill>
                    <a:schemeClr val="bg2">
                      <a:lumMod val="25000"/>
                    </a:schemeClr>
                  </a:solidFill>
                  <a:latin typeface="Monotype Corsiva" panose="03010101010201010101" pitchFamily="66" charset="0"/>
                  <a:ea typeface="Open Sans" panose="020B0606030504020204" pitchFamily="34" charset="0"/>
                  <a:cs typeface="Open Sans" panose="020B0606030504020204" pitchFamily="34" charset="0"/>
                </a:rPr>
                <a:t>IG Managed Services</a:t>
              </a:r>
            </a:p>
          </p:txBody>
        </p:sp>
        <p:cxnSp>
          <p:nvCxnSpPr>
            <p:cNvPr id="14" name="Straight Connector 13">
              <a:extLst>
                <a:ext uri="{FF2B5EF4-FFF2-40B4-BE49-F238E27FC236}">
                  <a16:creationId xmlns:a16="http://schemas.microsoft.com/office/drawing/2014/main" id="{A415C8F0-4A06-44D1-9E2F-B6F3242F397C}"/>
                </a:ext>
              </a:extLst>
            </p:cNvPr>
            <p:cNvCxnSpPr>
              <a:cxnSpLocks/>
              <a:stCxn id="13" idx="1"/>
            </p:cNvCxnSpPr>
            <p:nvPr/>
          </p:nvCxnSpPr>
          <p:spPr>
            <a:xfrm flipH="1">
              <a:off x="1550895" y="6479275"/>
              <a:ext cx="3714587"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18FA80A-3F40-46AD-9D6D-15708CC1A313}"/>
                </a:ext>
              </a:extLst>
            </p:cNvPr>
            <p:cNvCxnSpPr/>
            <p:nvPr/>
          </p:nvCxnSpPr>
          <p:spPr>
            <a:xfrm flipH="1">
              <a:off x="6953413" y="6468850"/>
              <a:ext cx="3714587" cy="10425"/>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20534830"/>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92D050"/>
      </a:accent1>
      <a:accent2>
        <a:srgbClr val="66AB4D"/>
      </a:accent2>
      <a:accent3>
        <a:srgbClr val="00B050"/>
      </a:accent3>
      <a:accent4>
        <a:srgbClr val="00A44A"/>
      </a:accent4>
      <a:accent5>
        <a:srgbClr val="008E40"/>
      </a:accent5>
      <a:accent6>
        <a:srgbClr val="00A44A"/>
      </a:accent6>
      <a:hlink>
        <a:srgbClr val="0563C1"/>
      </a:hlink>
      <a:folHlink>
        <a:srgbClr val="954F72"/>
      </a:folHlink>
    </a:clrScheme>
    <a:fontScheme name="Custom 3">
      <a:majorFont>
        <a:latin typeface="Lora"/>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839</TotalTime>
  <Words>869</Words>
  <Application>Microsoft Office PowerPoint</Application>
  <PresentationFormat>Widescreen</PresentationFormat>
  <Paragraphs>124</Paragraphs>
  <Slides>6</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vt:i4>
      </vt:variant>
    </vt:vector>
  </HeadingPairs>
  <TitlesOfParts>
    <vt:vector size="16" baseType="lpstr">
      <vt:lpstr>Arial</vt:lpstr>
      <vt:lpstr>Calibri</vt:lpstr>
      <vt:lpstr>Courier New</vt:lpstr>
      <vt:lpstr>Imprint MT Shadow</vt:lpstr>
      <vt:lpstr>Lato</vt:lpstr>
      <vt:lpstr>Monotype Corsiva</vt:lpstr>
      <vt:lpstr>Open Sans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Deemak Daksina S</dc:creator>
  <cp:lastModifiedBy>Kaska Miskolczi</cp:lastModifiedBy>
  <cp:revision>69</cp:revision>
  <dcterms:created xsi:type="dcterms:W3CDTF">2019-09-12T13:47:16Z</dcterms:created>
  <dcterms:modified xsi:type="dcterms:W3CDTF">2019-10-22T05:04:17Z</dcterms:modified>
</cp:coreProperties>
</file>

<file path=docProps/thumbnail.jpeg>
</file>